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Montserrat"/>
      <p:regular r:id="rId33"/>
      <p:bold r:id="rId34"/>
      <p:italic r:id="rId35"/>
      <p:boldItalic r:id="rId36"/>
    </p:embeddedFont>
    <p:embeddedFont>
      <p:font typeface="Nunito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NunitoSa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ontserrat-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Montserrat-italic.fntdata"/><Relationship Id="rId12" Type="http://schemas.openxmlformats.org/officeDocument/2006/relationships/slide" Target="slides/slide6.xml"/><Relationship Id="rId34" Type="http://schemas.openxmlformats.org/officeDocument/2006/relationships/font" Target="fonts/Montserrat-bold.fntdata"/><Relationship Id="rId15" Type="http://schemas.openxmlformats.org/officeDocument/2006/relationships/slide" Target="slides/slide9.xml"/><Relationship Id="rId37" Type="http://schemas.openxmlformats.org/officeDocument/2006/relationships/font" Target="fonts/NunitoSans-regular.fntdata"/><Relationship Id="rId14" Type="http://schemas.openxmlformats.org/officeDocument/2006/relationships/slide" Target="slides/slide8.xml"/><Relationship Id="rId36" Type="http://schemas.openxmlformats.org/officeDocument/2006/relationships/font" Target="fonts/Montserrat-boldItalic.fntdata"/><Relationship Id="rId17" Type="http://schemas.openxmlformats.org/officeDocument/2006/relationships/slide" Target="slides/slide11.xml"/><Relationship Id="rId39" Type="http://schemas.openxmlformats.org/officeDocument/2006/relationships/font" Target="fonts/NunitoSans-italic.fntdata"/><Relationship Id="rId16" Type="http://schemas.openxmlformats.org/officeDocument/2006/relationships/slide" Target="slides/slide10.xml"/><Relationship Id="rId38" Type="http://schemas.openxmlformats.org/officeDocument/2006/relationships/font" Target="fonts/NunitoSans-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c736223359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c736223359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c736223359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c736223359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c736223359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c736223359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c736223359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c736223359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c736223359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c736223359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c7714d67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c7714d67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c736223359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c736223359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c736223359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c736223359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c736223359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c736223359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c736223359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c736223359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c736223359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c736223359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c736223359_0_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c736223359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c736223359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c736223359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c736223359_0_1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c736223359_0_1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c736223359_0_1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c736223359_0_1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c736223359_0_19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c736223359_0_19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c736223359_0_2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c736223359_0_2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c736223359_0_2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c736223359_0_2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73622335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73622335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c73622335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c73622335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c73622335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c73622335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736223359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c736223359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c73622335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c73622335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c736223359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c736223359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c736223359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736223359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p14"/>
          <p:cNvSpPr/>
          <p:nvPr/>
        </p:nvSpPr>
        <p:spPr>
          <a:xfrm>
            <a:off x="0" y="3737865"/>
            <a:ext cx="2288049" cy="1405603"/>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4"/>
          <p:cNvSpPr/>
          <p:nvPr/>
        </p:nvSpPr>
        <p:spPr>
          <a:xfrm rot="-5400000">
            <a:off x="4035678" y="-601923"/>
            <a:ext cx="1199426" cy="2403326"/>
          </a:xfrm>
          <a:custGeom>
            <a:rect b="b" l="l" r="r" t="t"/>
            <a:pathLst>
              <a:path extrusionOk="0" h="75749" w="37804">
                <a:moveTo>
                  <a:pt x="37803" y="1"/>
                </a:moveTo>
                <a:cubicBezTo>
                  <a:pt x="16920" y="48"/>
                  <a:pt x="1" y="16979"/>
                  <a:pt x="1" y="37874"/>
                </a:cubicBezTo>
                <a:cubicBezTo>
                  <a:pt x="1" y="58770"/>
                  <a:pt x="16920" y="75712"/>
                  <a:pt x="37803" y="75748"/>
                </a:cubicBezTo>
                <a:lnTo>
                  <a:pt x="3780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4"/>
          <p:cNvSpPr txBox="1"/>
          <p:nvPr>
            <p:ph type="ctrTitle"/>
          </p:nvPr>
        </p:nvSpPr>
        <p:spPr>
          <a:xfrm>
            <a:off x="713100" y="744575"/>
            <a:ext cx="37764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7" name="Google Shape;57;p14"/>
          <p:cNvSpPr txBox="1"/>
          <p:nvPr>
            <p:ph idx="1" type="subTitle"/>
          </p:nvPr>
        </p:nvSpPr>
        <p:spPr>
          <a:xfrm>
            <a:off x="713100" y="2797175"/>
            <a:ext cx="2286000" cy="71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1"/>
        </a:solidFill>
      </p:bgPr>
    </p:bg>
    <p:spTree>
      <p:nvGrpSpPr>
        <p:cNvPr id="58" name="Shape 58"/>
        <p:cNvGrpSpPr/>
        <p:nvPr/>
      </p:nvGrpSpPr>
      <p:grpSpPr>
        <a:xfrm>
          <a:off x="0" y="0"/>
          <a:ext cx="0" cy="0"/>
          <a:chOff x="0" y="0"/>
          <a:chExt cx="0" cy="0"/>
        </a:xfrm>
      </p:grpSpPr>
      <p:sp>
        <p:nvSpPr>
          <p:cNvPr id="59" name="Google Shape;59;p15"/>
          <p:cNvSpPr/>
          <p:nvPr/>
        </p:nvSpPr>
        <p:spPr>
          <a:xfrm>
            <a:off x="0" y="0"/>
            <a:ext cx="4649119" cy="4649022"/>
          </a:xfrm>
          <a:custGeom>
            <a:rect b="b" l="l" r="r" t="t"/>
            <a:pathLst>
              <a:path extrusionOk="0" h="48078" w="48079">
                <a:moveTo>
                  <a:pt x="1" y="0"/>
                </a:moveTo>
                <a:lnTo>
                  <a:pt x="1" y="48077"/>
                </a:lnTo>
                <a:lnTo>
                  <a:pt x="14562" y="48077"/>
                </a:lnTo>
                <a:cubicBezTo>
                  <a:pt x="33064" y="48077"/>
                  <a:pt x="48078" y="33064"/>
                  <a:pt x="48078" y="14561"/>
                </a:cubicBezTo>
                <a:lnTo>
                  <a:pt x="480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5"/>
          <p:cNvSpPr/>
          <p:nvPr/>
        </p:nvSpPr>
        <p:spPr>
          <a:xfrm rot="10800000">
            <a:off x="5820184" y="1819684"/>
            <a:ext cx="3323816" cy="3323816"/>
          </a:xfrm>
          <a:custGeom>
            <a:rect b="b" l="l" r="r" t="t"/>
            <a:pathLst>
              <a:path extrusionOk="0" h="47780" w="47780">
                <a:moveTo>
                  <a:pt x="0" y="0"/>
                </a:moveTo>
                <a:lnTo>
                  <a:pt x="0" y="47780"/>
                </a:lnTo>
                <a:lnTo>
                  <a:pt x="9382" y="47780"/>
                </a:lnTo>
                <a:cubicBezTo>
                  <a:pt x="30587" y="47780"/>
                  <a:pt x="47780" y="30587"/>
                  <a:pt x="47780" y="9382"/>
                </a:cubicBezTo>
                <a:lnTo>
                  <a:pt x="477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5"/>
          <p:cNvSpPr txBox="1"/>
          <p:nvPr>
            <p:ph type="title"/>
          </p:nvPr>
        </p:nvSpPr>
        <p:spPr>
          <a:xfrm>
            <a:off x="3363062" y="1804850"/>
            <a:ext cx="2843700" cy="841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2" name="Google Shape;62;p15"/>
          <p:cNvSpPr txBox="1"/>
          <p:nvPr>
            <p:ph idx="1" type="subTitle"/>
          </p:nvPr>
        </p:nvSpPr>
        <p:spPr>
          <a:xfrm>
            <a:off x="3363062" y="2492925"/>
            <a:ext cx="2843700" cy="80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63" name="Google Shape;63;p15"/>
          <p:cNvSpPr txBox="1"/>
          <p:nvPr>
            <p:ph hasCustomPrompt="1" idx="2" type="title"/>
          </p:nvPr>
        </p:nvSpPr>
        <p:spPr>
          <a:xfrm>
            <a:off x="2448025" y="1222975"/>
            <a:ext cx="7083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400">
                <a:solidFill>
                  <a:schemeClr val="lt1"/>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 name="Shape 64"/>
        <p:cNvGrpSpPr/>
        <p:nvPr/>
      </p:nvGrpSpPr>
      <p:grpSpPr>
        <a:xfrm>
          <a:off x="0" y="0"/>
          <a:ext cx="0" cy="0"/>
          <a:chOff x="0" y="0"/>
          <a:chExt cx="0" cy="0"/>
        </a:xfrm>
      </p:grpSpPr>
      <p:sp>
        <p:nvSpPr>
          <p:cNvPr id="65" name="Google Shape;65;p16"/>
          <p:cNvSpPr/>
          <p:nvPr/>
        </p:nvSpPr>
        <p:spPr>
          <a:xfrm>
            <a:off x="0" y="0"/>
            <a:ext cx="783234" cy="783234"/>
          </a:xfrm>
          <a:custGeom>
            <a:rect b="b" l="l" r="r" t="t"/>
            <a:pathLst>
              <a:path extrusionOk="0" h="47780" w="47780">
                <a:moveTo>
                  <a:pt x="0" y="0"/>
                </a:moveTo>
                <a:lnTo>
                  <a:pt x="0" y="47780"/>
                </a:lnTo>
                <a:lnTo>
                  <a:pt x="9382" y="47780"/>
                </a:lnTo>
                <a:cubicBezTo>
                  <a:pt x="30587" y="47780"/>
                  <a:pt x="47780" y="30587"/>
                  <a:pt x="47780" y="9382"/>
                </a:cubicBezTo>
                <a:lnTo>
                  <a:pt x="4778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6"/>
          <p:cNvSpPr/>
          <p:nvPr/>
        </p:nvSpPr>
        <p:spPr>
          <a:xfrm flipH="1">
            <a:off x="7436601" y="4703625"/>
            <a:ext cx="1707399" cy="439865"/>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6"/>
          <p:cNvSpPr txBox="1"/>
          <p:nvPr>
            <p:ph type="title"/>
          </p:nvPr>
        </p:nvSpPr>
        <p:spPr>
          <a:xfrm>
            <a:off x="713100" y="3688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68" name="Google Shape;68;p16"/>
          <p:cNvSpPr txBox="1"/>
          <p:nvPr>
            <p:ph idx="1" type="body"/>
          </p:nvPr>
        </p:nvSpPr>
        <p:spPr>
          <a:xfrm>
            <a:off x="713100" y="1152475"/>
            <a:ext cx="77178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 name="Shape 69"/>
        <p:cNvGrpSpPr/>
        <p:nvPr/>
      </p:nvGrpSpPr>
      <p:grpSpPr>
        <a:xfrm>
          <a:off x="0" y="0"/>
          <a:ext cx="0" cy="0"/>
          <a:chOff x="0" y="0"/>
          <a:chExt cx="0" cy="0"/>
        </a:xfrm>
      </p:grpSpPr>
      <p:sp>
        <p:nvSpPr>
          <p:cNvPr id="70" name="Google Shape;70;p17"/>
          <p:cNvSpPr/>
          <p:nvPr/>
        </p:nvSpPr>
        <p:spPr>
          <a:xfrm>
            <a:off x="0" y="2226457"/>
            <a:ext cx="4748408" cy="2917061"/>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7"/>
          <p:cNvSpPr/>
          <p:nvPr/>
        </p:nvSpPr>
        <p:spPr>
          <a:xfrm>
            <a:off x="8198900" y="368825"/>
            <a:ext cx="945100" cy="1893725"/>
          </a:xfrm>
          <a:custGeom>
            <a:rect b="b" l="l" r="r" t="t"/>
            <a:pathLst>
              <a:path extrusionOk="0" h="75749" w="37804">
                <a:moveTo>
                  <a:pt x="37803" y="1"/>
                </a:moveTo>
                <a:cubicBezTo>
                  <a:pt x="16920" y="48"/>
                  <a:pt x="1" y="16979"/>
                  <a:pt x="1" y="37874"/>
                </a:cubicBezTo>
                <a:cubicBezTo>
                  <a:pt x="1" y="58770"/>
                  <a:pt x="16920" y="75712"/>
                  <a:pt x="37803" y="75748"/>
                </a:cubicBezTo>
                <a:lnTo>
                  <a:pt x="3780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7"/>
          <p:cNvSpPr txBox="1"/>
          <p:nvPr>
            <p:ph type="title"/>
          </p:nvPr>
        </p:nvSpPr>
        <p:spPr>
          <a:xfrm>
            <a:off x="713100" y="3688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73" name="Google Shape;73;p17"/>
          <p:cNvSpPr txBox="1"/>
          <p:nvPr>
            <p:ph idx="1" type="subTitle"/>
          </p:nvPr>
        </p:nvSpPr>
        <p:spPr>
          <a:xfrm>
            <a:off x="1800851" y="4001328"/>
            <a:ext cx="2075700" cy="420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9pPr>
          </a:lstStyle>
          <a:p/>
        </p:txBody>
      </p:sp>
      <p:sp>
        <p:nvSpPr>
          <p:cNvPr id="74" name="Google Shape;74;p17"/>
          <p:cNvSpPr txBox="1"/>
          <p:nvPr>
            <p:ph idx="2" type="subTitle"/>
          </p:nvPr>
        </p:nvSpPr>
        <p:spPr>
          <a:xfrm>
            <a:off x="1511025" y="3263112"/>
            <a:ext cx="2651700" cy="84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75" name="Google Shape;75;p17"/>
          <p:cNvSpPr txBox="1"/>
          <p:nvPr>
            <p:ph idx="3" type="subTitle"/>
          </p:nvPr>
        </p:nvSpPr>
        <p:spPr>
          <a:xfrm>
            <a:off x="5269276" y="4030434"/>
            <a:ext cx="2075700" cy="420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9pPr>
          </a:lstStyle>
          <a:p/>
        </p:txBody>
      </p:sp>
      <p:sp>
        <p:nvSpPr>
          <p:cNvPr id="76" name="Google Shape;76;p17"/>
          <p:cNvSpPr txBox="1"/>
          <p:nvPr>
            <p:ph idx="4" type="subTitle"/>
          </p:nvPr>
        </p:nvSpPr>
        <p:spPr>
          <a:xfrm>
            <a:off x="4979450" y="3263112"/>
            <a:ext cx="2651700" cy="8412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7" name="Shape 77"/>
        <p:cNvGrpSpPr/>
        <p:nvPr/>
      </p:nvGrpSpPr>
      <p:grpSpPr>
        <a:xfrm>
          <a:off x="0" y="0"/>
          <a:ext cx="0" cy="0"/>
          <a:chOff x="0" y="0"/>
          <a:chExt cx="0" cy="0"/>
        </a:xfrm>
      </p:grpSpPr>
      <p:sp>
        <p:nvSpPr>
          <p:cNvPr id="78" name="Google Shape;78;p18"/>
          <p:cNvSpPr/>
          <p:nvPr/>
        </p:nvSpPr>
        <p:spPr>
          <a:xfrm>
            <a:off x="0" y="4681276"/>
            <a:ext cx="1104905" cy="462210"/>
          </a:xfrm>
          <a:custGeom>
            <a:rect b="b" l="l" r="r" t="t"/>
            <a:pathLst>
              <a:path extrusionOk="0" h="47626" w="113849">
                <a:moveTo>
                  <a:pt x="1" y="1"/>
                </a:moveTo>
                <a:lnTo>
                  <a:pt x="1" y="47625"/>
                </a:lnTo>
                <a:lnTo>
                  <a:pt x="113848" y="47625"/>
                </a:lnTo>
                <a:lnTo>
                  <a:pt x="113848" y="37708"/>
                </a:lnTo>
                <a:cubicBezTo>
                  <a:pt x="113848" y="25956"/>
                  <a:pt x="105264" y="15967"/>
                  <a:pt x="93643" y="14205"/>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8"/>
          <p:cNvSpPr/>
          <p:nvPr/>
        </p:nvSpPr>
        <p:spPr>
          <a:xfrm rot="10800000">
            <a:off x="8202276" y="26"/>
            <a:ext cx="941724" cy="578524"/>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8"/>
          <p:cNvSpPr txBox="1"/>
          <p:nvPr>
            <p:ph type="title"/>
          </p:nvPr>
        </p:nvSpPr>
        <p:spPr>
          <a:xfrm>
            <a:off x="713100" y="3688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81" name="Shape 81"/>
        <p:cNvGrpSpPr/>
        <p:nvPr/>
      </p:nvGrpSpPr>
      <p:grpSpPr>
        <a:xfrm>
          <a:off x="0" y="0"/>
          <a:ext cx="0" cy="0"/>
          <a:chOff x="0" y="0"/>
          <a:chExt cx="0" cy="0"/>
        </a:xfrm>
      </p:grpSpPr>
      <p:sp>
        <p:nvSpPr>
          <p:cNvPr id="82" name="Google Shape;82;p19"/>
          <p:cNvSpPr/>
          <p:nvPr/>
        </p:nvSpPr>
        <p:spPr>
          <a:xfrm flipH="1">
            <a:off x="5373509" y="2780100"/>
            <a:ext cx="3795166" cy="2363438"/>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9"/>
          <p:cNvSpPr txBox="1"/>
          <p:nvPr>
            <p:ph type="title"/>
          </p:nvPr>
        </p:nvSpPr>
        <p:spPr>
          <a:xfrm>
            <a:off x="4683300" y="1637475"/>
            <a:ext cx="3346800" cy="5670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84" name="Google Shape;84;p19"/>
          <p:cNvSpPr txBox="1"/>
          <p:nvPr>
            <p:ph idx="1" type="subTitle"/>
          </p:nvPr>
        </p:nvSpPr>
        <p:spPr>
          <a:xfrm>
            <a:off x="4683300" y="2221425"/>
            <a:ext cx="3346800" cy="1280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sp>
        <p:nvSpPr>
          <p:cNvPr id="86" name="Google Shape;86;p20"/>
          <p:cNvSpPr/>
          <p:nvPr/>
        </p:nvSpPr>
        <p:spPr>
          <a:xfrm>
            <a:off x="4376975" y="2513100"/>
            <a:ext cx="1206600" cy="1206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0"/>
          <p:cNvSpPr/>
          <p:nvPr/>
        </p:nvSpPr>
        <p:spPr>
          <a:xfrm flipH="1" rot="5400000">
            <a:off x="7427678" y="3427183"/>
            <a:ext cx="1700371" cy="1732264"/>
          </a:xfrm>
          <a:custGeom>
            <a:rect b="b" l="l" r="r" t="t"/>
            <a:pathLst>
              <a:path extrusionOk="0" h="47780" w="47780">
                <a:moveTo>
                  <a:pt x="0" y="0"/>
                </a:moveTo>
                <a:lnTo>
                  <a:pt x="0" y="47780"/>
                </a:lnTo>
                <a:lnTo>
                  <a:pt x="9382" y="47780"/>
                </a:lnTo>
                <a:cubicBezTo>
                  <a:pt x="30587" y="47780"/>
                  <a:pt x="47780" y="30587"/>
                  <a:pt x="47780" y="9382"/>
                </a:cubicBezTo>
                <a:lnTo>
                  <a:pt x="4778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0"/>
          <p:cNvSpPr txBox="1"/>
          <p:nvPr>
            <p:ph type="title"/>
          </p:nvPr>
        </p:nvSpPr>
        <p:spPr>
          <a:xfrm>
            <a:off x="5045400" y="3155125"/>
            <a:ext cx="3163800" cy="1271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p:nvPr/>
        </p:nvSpPr>
        <p:spPr>
          <a:xfrm>
            <a:off x="3837925" y="-125"/>
            <a:ext cx="5306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1"/>
          <p:cNvSpPr txBox="1"/>
          <p:nvPr>
            <p:ph type="title"/>
          </p:nvPr>
        </p:nvSpPr>
        <p:spPr>
          <a:xfrm>
            <a:off x="706350" y="1830475"/>
            <a:ext cx="3163500" cy="1482300"/>
          </a:xfrm>
          <a:prstGeom prst="rect">
            <a:avLst/>
          </a:prstGeom>
        </p:spPr>
        <p:txBody>
          <a:bodyPr anchorCtr="0" anchor="ctr"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92" name="Google Shape;92;p21"/>
          <p:cNvSpPr txBox="1"/>
          <p:nvPr>
            <p:ph idx="1" type="body"/>
          </p:nvPr>
        </p:nvSpPr>
        <p:spPr>
          <a:xfrm>
            <a:off x="4572000" y="863425"/>
            <a:ext cx="3849600" cy="3416400"/>
          </a:xfrm>
          <a:prstGeom prst="rect">
            <a:avLst/>
          </a:prstGeom>
        </p:spPr>
        <p:txBody>
          <a:bodyPr anchorCtr="0" anchor="ctr"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3" name="Google Shape;93;p21"/>
          <p:cNvSpPr/>
          <p:nvPr/>
        </p:nvSpPr>
        <p:spPr>
          <a:xfrm>
            <a:off x="0" y="-125"/>
            <a:ext cx="1412441" cy="1412411"/>
          </a:xfrm>
          <a:custGeom>
            <a:rect b="b" l="l" r="r" t="t"/>
            <a:pathLst>
              <a:path extrusionOk="0" h="48078" w="48079">
                <a:moveTo>
                  <a:pt x="1" y="0"/>
                </a:moveTo>
                <a:lnTo>
                  <a:pt x="1" y="48077"/>
                </a:lnTo>
                <a:lnTo>
                  <a:pt x="14562" y="48077"/>
                </a:lnTo>
                <a:cubicBezTo>
                  <a:pt x="33064" y="48077"/>
                  <a:pt x="48078" y="33064"/>
                  <a:pt x="48078" y="14561"/>
                </a:cubicBezTo>
                <a:lnTo>
                  <a:pt x="4807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1"/>
          <p:cNvSpPr/>
          <p:nvPr/>
        </p:nvSpPr>
        <p:spPr>
          <a:xfrm flipH="1">
            <a:off x="1829881" y="3909750"/>
            <a:ext cx="2008044" cy="1233590"/>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5" name="Shape 95"/>
        <p:cNvGrpSpPr/>
        <p:nvPr/>
      </p:nvGrpSpPr>
      <p:grpSpPr>
        <a:xfrm>
          <a:off x="0" y="0"/>
          <a:ext cx="0" cy="0"/>
          <a:chOff x="0" y="0"/>
          <a:chExt cx="0" cy="0"/>
        </a:xfrm>
      </p:grpSpPr>
      <p:sp>
        <p:nvSpPr>
          <p:cNvPr id="96" name="Google Shape;96;p22"/>
          <p:cNvSpPr/>
          <p:nvPr/>
        </p:nvSpPr>
        <p:spPr>
          <a:xfrm rot="10800000">
            <a:off x="7731550" y="3731100"/>
            <a:ext cx="1412441" cy="1412411"/>
          </a:xfrm>
          <a:custGeom>
            <a:rect b="b" l="l" r="r" t="t"/>
            <a:pathLst>
              <a:path extrusionOk="0" h="48078" w="48079">
                <a:moveTo>
                  <a:pt x="1" y="0"/>
                </a:moveTo>
                <a:lnTo>
                  <a:pt x="1" y="48077"/>
                </a:lnTo>
                <a:lnTo>
                  <a:pt x="14562" y="48077"/>
                </a:lnTo>
                <a:cubicBezTo>
                  <a:pt x="33064" y="48077"/>
                  <a:pt x="48078" y="33064"/>
                  <a:pt x="48078" y="14561"/>
                </a:cubicBezTo>
                <a:lnTo>
                  <a:pt x="4807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2"/>
          <p:cNvSpPr/>
          <p:nvPr/>
        </p:nvSpPr>
        <p:spPr>
          <a:xfrm flipH="1" rot="10800000">
            <a:off x="6" y="0"/>
            <a:ext cx="2008044" cy="1233590"/>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2"/>
          <p:cNvSpPr txBox="1"/>
          <p:nvPr>
            <p:ph idx="1" type="body"/>
          </p:nvPr>
        </p:nvSpPr>
        <p:spPr>
          <a:xfrm>
            <a:off x="713100" y="3999000"/>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400"/>
              <a:buNone/>
              <a:defRPr/>
            </a:lvl1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9" name="Shape 99"/>
        <p:cNvGrpSpPr/>
        <p:nvPr/>
      </p:nvGrpSpPr>
      <p:grpSpPr>
        <a:xfrm>
          <a:off x="0" y="0"/>
          <a:ext cx="0" cy="0"/>
          <a:chOff x="0" y="0"/>
          <a:chExt cx="0" cy="0"/>
        </a:xfrm>
      </p:grpSpPr>
      <p:sp>
        <p:nvSpPr>
          <p:cNvPr id="100" name="Google Shape;100;p23"/>
          <p:cNvSpPr/>
          <p:nvPr/>
        </p:nvSpPr>
        <p:spPr>
          <a:xfrm>
            <a:off x="0" y="3737941"/>
            <a:ext cx="2288049" cy="1405603"/>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3"/>
          <p:cNvSpPr/>
          <p:nvPr/>
        </p:nvSpPr>
        <p:spPr>
          <a:xfrm rot="10800000">
            <a:off x="2081311" y="-10"/>
            <a:ext cx="7062687" cy="2965494"/>
          </a:xfrm>
          <a:custGeom>
            <a:rect b="b" l="l" r="r" t="t"/>
            <a:pathLst>
              <a:path extrusionOk="0" h="38994" w="92869">
                <a:moveTo>
                  <a:pt x="0" y="0"/>
                </a:moveTo>
                <a:lnTo>
                  <a:pt x="0" y="38993"/>
                </a:lnTo>
                <a:lnTo>
                  <a:pt x="92869" y="38993"/>
                </a:lnTo>
                <a:cubicBezTo>
                  <a:pt x="92869" y="17455"/>
                  <a:pt x="75414" y="0"/>
                  <a:pt x="538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3"/>
          <p:cNvSpPr txBox="1"/>
          <p:nvPr>
            <p:ph hasCustomPrompt="1" type="title"/>
          </p:nvPr>
        </p:nvSpPr>
        <p:spPr>
          <a:xfrm>
            <a:off x="1573725" y="1390525"/>
            <a:ext cx="5998500" cy="1097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200"/>
              <a:buNone/>
              <a:defRPr sz="7200"/>
            </a:lvl1pPr>
            <a:lvl2pPr lvl="1" rtl="0" algn="ctr">
              <a:spcBef>
                <a:spcPts val="0"/>
              </a:spcBef>
              <a:spcAft>
                <a:spcPts val="0"/>
              </a:spcAft>
              <a:buSzPts val="7200"/>
              <a:buNone/>
              <a:defRPr sz="7200"/>
            </a:lvl2pPr>
            <a:lvl3pPr lvl="2" rtl="0" algn="ctr">
              <a:spcBef>
                <a:spcPts val="0"/>
              </a:spcBef>
              <a:spcAft>
                <a:spcPts val="0"/>
              </a:spcAft>
              <a:buSzPts val="7200"/>
              <a:buNone/>
              <a:defRPr sz="7200"/>
            </a:lvl3pPr>
            <a:lvl4pPr lvl="3" rtl="0" algn="ctr">
              <a:spcBef>
                <a:spcPts val="0"/>
              </a:spcBef>
              <a:spcAft>
                <a:spcPts val="0"/>
              </a:spcAft>
              <a:buSzPts val="7200"/>
              <a:buNone/>
              <a:defRPr sz="7200"/>
            </a:lvl4pPr>
            <a:lvl5pPr lvl="4" rtl="0" algn="ctr">
              <a:spcBef>
                <a:spcPts val="0"/>
              </a:spcBef>
              <a:spcAft>
                <a:spcPts val="0"/>
              </a:spcAft>
              <a:buSzPts val="7200"/>
              <a:buNone/>
              <a:defRPr sz="7200"/>
            </a:lvl5pPr>
            <a:lvl6pPr lvl="5" rtl="0" algn="ctr">
              <a:spcBef>
                <a:spcPts val="0"/>
              </a:spcBef>
              <a:spcAft>
                <a:spcPts val="0"/>
              </a:spcAft>
              <a:buSzPts val="7200"/>
              <a:buNone/>
              <a:defRPr sz="7200"/>
            </a:lvl6pPr>
            <a:lvl7pPr lvl="6" rtl="0" algn="ctr">
              <a:spcBef>
                <a:spcPts val="0"/>
              </a:spcBef>
              <a:spcAft>
                <a:spcPts val="0"/>
              </a:spcAft>
              <a:buSzPts val="7200"/>
              <a:buNone/>
              <a:defRPr sz="7200"/>
            </a:lvl7pPr>
            <a:lvl8pPr lvl="7" rtl="0" algn="ctr">
              <a:spcBef>
                <a:spcPts val="0"/>
              </a:spcBef>
              <a:spcAft>
                <a:spcPts val="0"/>
              </a:spcAft>
              <a:buSzPts val="7200"/>
              <a:buNone/>
              <a:defRPr sz="7200"/>
            </a:lvl8pPr>
            <a:lvl9pPr lvl="8" rtl="0" algn="ctr">
              <a:spcBef>
                <a:spcPts val="0"/>
              </a:spcBef>
              <a:spcAft>
                <a:spcPts val="0"/>
              </a:spcAft>
              <a:buSzPts val="7200"/>
              <a:buNone/>
              <a:defRPr sz="7200"/>
            </a:lvl9pPr>
          </a:lstStyle>
          <a:p>
            <a:r>
              <a:t>xx%</a:t>
            </a:r>
          </a:p>
        </p:txBody>
      </p:sp>
      <p:sp>
        <p:nvSpPr>
          <p:cNvPr id="103" name="Google Shape;103;p23"/>
          <p:cNvSpPr txBox="1"/>
          <p:nvPr>
            <p:ph idx="1" type="subTitle"/>
          </p:nvPr>
        </p:nvSpPr>
        <p:spPr>
          <a:xfrm>
            <a:off x="1571625" y="2570650"/>
            <a:ext cx="5998500" cy="502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4" name="Shape 10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05" name="Shape 105"/>
        <p:cNvGrpSpPr/>
        <p:nvPr/>
      </p:nvGrpSpPr>
      <p:grpSpPr>
        <a:xfrm>
          <a:off x="0" y="0"/>
          <a:ext cx="0" cy="0"/>
          <a:chOff x="0" y="0"/>
          <a:chExt cx="0" cy="0"/>
        </a:xfrm>
      </p:grpSpPr>
      <p:sp>
        <p:nvSpPr>
          <p:cNvPr id="106" name="Google Shape;106;p25"/>
          <p:cNvSpPr/>
          <p:nvPr/>
        </p:nvSpPr>
        <p:spPr>
          <a:xfrm>
            <a:off x="0" y="2178050"/>
            <a:ext cx="7062687" cy="2965494"/>
          </a:xfrm>
          <a:custGeom>
            <a:rect b="b" l="l" r="r" t="t"/>
            <a:pathLst>
              <a:path extrusionOk="0" h="38994" w="92869">
                <a:moveTo>
                  <a:pt x="0" y="0"/>
                </a:moveTo>
                <a:lnTo>
                  <a:pt x="0" y="38993"/>
                </a:lnTo>
                <a:lnTo>
                  <a:pt x="92869" y="38993"/>
                </a:lnTo>
                <a:cubicBezTo>
                  <a:pt x="92869" y="17455"/>
                  <a:pt x="75414" y="0"/>
                  <a:pt x="538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5"/>
          <p:cNvSpPr/>
          <p:nvPr/>
        </p:nvSpPr>
        <p:spPr>
          <a:xfrm rot="10800000">
            <a:off x="6855950" y="-10"/>
            <a:ext cx="2288049" cy="1405603"/>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5"/>
          <p:cNvSpPr txBox="1"/>
          <p:nvPr>
            <p:ph type="title"/>
          </p:nvPr>
        </p:nvSpPr>
        <p:spPr>
          <a:xfrm>
            <a:off x="713100" y="3688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09" name="Google Shape;109;p25"/>
          <p:cNvSpPr txBox="1"/>
          <p:nvPr>
            <p:ph idx="1" type="subTitle"/>
          </p:nvPr>
        </p:nvSpPr>
        <p:spPr>
          <a:xfrm>
            <a:off x="1483225" y="1527500"/>
            <a:ext cx="2587800" cy="42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1pPr>
            <a:lvl2pPr lvl="1"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2pPr>
            <a:lvl3pPr lvl="2"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3pPr>
            <a:lvl4pPr lvl="3"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4pPr>
            <a:lvl5pPr lvl="4"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5pPr>
            <a:lvl6pPr lvl="5"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6pPr>
            <a:lvl7pPr lvl="6"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7pPr>
            <a:lvl8pPr lvl="7"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8pPr>
            <a:lvl9pPr lvl="8"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9pPr>
          </a:lstStyle>
          <a:p/>
        </p:txBody>
      </p:sp>
      <p:sp>
        <p:nvSpPr>
          <p:cNvPr id="110" name="Google Shape;110;p25"/>
          <p:cNvSpPr txBox="1"/>
          <p:nvPr>
            <p:ph idx="2" type="subTitle"/>
          </p:nvPr>
        </p:nvSpPr>
        <p:spPr>
          <a:xfrm>
            <a:off x="1483225" y="1873189"/>
            <a:ext cx="2587800" cy="621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1" name="Google Shape;111;p25"/>
          <p:cNvSpPr txBox="1"/>
          <p:nvPr>
            <p:ph hasCustomPrompt="1" idx="3" type="title"/>
          </p:nvPr>
        </p:nvSpPr>
        <p:spPr>
          <a:xfrm>
            <a:off x="996825" y="1185863"/>
            <a:ext cx="5394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a:r>
              <a:t>xx%</a:t>
            </a:r>
          </a:p>
        </p:txBody>
      </p:sp>
      <p:sp>
        <p:nvSpPr>
          <p:cNvPr id="112" name="Google Shape;112;p25"/>
          <p:cNvSpPr txBox="1"/>
          <p:nvPr>
            <p:ph idx="4" type="subTitle"/>
          </p:nvPr>
        </p:nvSpPr>
        <p:spPr>
          <a:xfrm>
            <a:off x="5365375" y="1527500"/>
            <a:ext cx="2587800" cy="42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1pPr>
            <a:lvl2pPr lvl="1"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2pPr>
            <a:lvl3pPr lvl="2"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3pPr>
            <a:lvl4pPr lvl="3"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4pPr>
            <a:lvl5pPr lvl="4"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5pPr>
            <a:lvl6pPr lvl="5"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6pPr>
            <a:lvl7pPr lvl="6"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7pPr>
            <a:lvl8pPr lvl="7"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8pPr>
            <a:lvl9pPr lvl="8"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9pPr>
          </a:lstStyle>
          <a:p/>
        </p:txBody>
      </p:sp>
      <p:sp>
        <p:nvSpPr>
          <p:cNvPr id="113" name="Google Shape;113;p25"/>
          <p:cNvSpPr txBox="1"/>
          <p:nvPr>
            <p:ph idx="5" type="subTitle"/>
          </p:nvPr>
        </p:nvSpPr>
        <p:spPr>
          <a:xfrm>
            <a:off x="5365375" y="1873189"/>
            <a:ext cx="2587800" cy="621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 name="Google Shape;114;p25"/>
          <p:cNvSpPr txBox="1"/>
          <p:nvPr>
            <p:ph hasCustomPrompt="1" idx="6" type="title"/>
          </p:nvPr>
        </p:nvSpPr>
        <p:spPr>
          <a:xfrm>
            <a:off x="4878975" y="1185863"/>
            <a:ext cx="5394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a:r>
              <a:t>xx%</a:t>
            </a:r>
          </a:p>
        </p:txBody>
      </p:sp>
      <p:sp>
        <p:nvSpPr>
          <p:cNvPr id="115" name="Google Shape;115;p25"/>
          <p:cNvSpPr txBox="1"/>
          <p:nvPr>
            <p:ph idx="7" type="subTitle"/>
          </p:nvPr>
        </p:nvSpPr>
        <p:spPr>
          <a:xfrm>
            <a:off x="1483225" y="3310050"/>
            <a:ext cx="2587800" cy="42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1pPr>
            <a:lvl2pPr lvl="1"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2pPr>
            <a:lvl3pPr lvl="2"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3pPr>
            <a:lvl4pPr lvl="3"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4pPr>
            <a:lvl5pPr lvl="4"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5pPr>
            <a:lvl6pPr lvl="5"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6pPr>
            <a:lvl7pPr lvl="6"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7pPr>
            <a:lvl8pPr lvl="7"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8pPr>
            <a:lvl9pPr lvl="8"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9pPr>
          </a:lstStyle>
          <a:p/>
        </p:txBody>
      </p:sp>
      <p:sp>
        <p:nvSpPr>
          <p:cNvPr id="116" name="Google Shape;116;p25"/>
          <p:cNvSpPr txBox="1"/>
          <p:nvPr>
            <p:ph idx="8" type="subTitle"/>
          </p:nvPr>
        </p:nvSpPr>
        <p:spPr>
          <a:xfrm>
            <a:off x="1483225" y="3655739"/>
            <a:ext cx="2587800" cy="621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7" name="Google Shape;117;p25"/>
          <p:cNvSpPr txBox="1"/>
          <p:nvPr>
            <p:ph hasCustomPrompt="1" idx="9" type="title"/>
          </p:nvPr>
        </p:nvSpPr>
        <p:spPr>
          <a:xfrm>
            <a:off x="996825" y="2968413"/>
            <a:ext cx="5394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a:r>
              <a:t>xx%</a:t>
            </a:r>
          </a:p>
        </p:txBody>
      </p:sp>
      <p:sp>
        <p:nvSpPr>
          <p:cNvPr id="118" name="Google Shape;118;p25"/>
          <p:cNvSpPr txBox="1"/>
          <p:nvPr>
            <p:ph idx="13" type="subTitle"/>
          </p:nvPr>
        </p:nvSpPr>
        <p:spPr>
          <a:xfrm>
            <a:off x="5365375" y="3310050"/>
            <a:ext cx="2587800" cy="42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1pPr>
            <a:lvl2pPr lvl="1"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2pPr>
            <a:lvl3pPr lvl="2"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3pPr>
            <a:lvl4pPr lvl="3"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4pPr>
            <a:lvl5pPr lvl="4"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5pPr>
            <a:lvl6pPr lvl="5"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6pPr>
            <a:lvl7pPr lvl="6"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7pPr>
            <a:lvl8pPr lvl="7"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8pPr>
            <a:lvl9pPr lvl="8"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9pPr>
          </a:lstStyle>
          <a:p/>
        </p:txBody>
      </p:sp>
      <p:sp>
        <p:nvSpPr>
          <p:cNvPr id="119" name="Google Shape;119;p25"/>
          <p:cNvSpPr txBox="1"/>
          <p:nvPr>
            <p:ph idx="14" type="subTitle"/>
          </p:nvPr>
        </p:nvSpPr>
        <p:spPr>
          <a:xfrm>
            <a:off x="5365375" y="3655739"/>
            <a:ext cx="2587800" cy="6219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 name="Google Shape;120;p25"/>
          <p:cNvSpPr txBox="1"/>
          <p:nvPr>
            <p:ph hasCustomPrompt="1" idx="15" type="title"/>
          </p:nvPr>
        </p:nvSpPr>
        <p:spPr>
          <a:xfrm>
            <a:off x="4878975" y="2968413"/>
            <a:ext cx="539400" cy="4206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1600"/>
              <a:buNone/>
              <a:defRPr sz="1600"/>
            </a:lvl2pPr>
            <a:lvl3pPr lvl="2" rtl="0" algn="ctr">
              <a:spcBef>
                <a:spcPts val="0"/>
              </a:spcBef>
              <a:spcAft>
                <a:spcPts val="0"/>
              </a:spcAft>
              <a:buSzPts val="1600"/>
              <a:buNone/>
              <a:defRPr sz="1600"/>
            </a:lvl3pPr>
            <a:lvl4pPr lvl="3" rtl="0" algn="ctr">
              <a:spcBef>
                <a:spcPts val="0"/>
              </a:spcBef>
              <a:spcAft>
                <a:spcPts val="0"/>
              </a:spcAft>
              <a:buSzPts val="1600"/>
              <a:buNone/>
              <a:defRPr sz="1600"/>
            </a:lvl4pPr>
            <a:lvl5pPr lvl="4" rtl="0" algn="ctr">
              <a:spcBef>
                <a:spcPts val="0"/>
              </a:spcBef>
              <a:spcAft>
                <a:spcPts val="0"/>
              </a:spcAft>
              <a:buSzPts val="1600"/>
              <a:buNone/>
              <a:defRPr sz="1600"/>
            </a:lvl5pPr>
            <a:lvl6pPr lvl="5" rtl="0" algn="ctr">
              <a:spcBef>
                <a:spcPts val="0"/>
              </a:spcBef>
              <a:spcAft>
                <a:spcPts val="0"/>
              </a:spcAft>
              <a:buSzPts val="1600"/>
              <a:buNone/>
              <a:defRPr sz="1600"/>
            </a:lvl6pPr>
            <a:lvl7pPr lvl="6" rtl="0" algn="ctr">
              <a:spcBef>
                <a:spcPts val="0"/>
              </a:spcBef>
              <a:spcAft>
                <a:spcPts val="0"/>
              </a:spcAft>
              <a:buSzPts val="1600"/>
              <a:buNone/>
              <a:defRPr sz="1600"/>
            </a:lvl7pPr>
            <a:lvl8pPr lvl="7" rtl="0" algn="ctr">
              <a:spcBef>
                <a:spcPts val="0"/>
              </a:spcBef>
              <a:spcAft>
                <a:spcPts val="0"/>
              </a:spcAft>
              <a:buSzPts val="1600"/>
              <a:buNone/>
              <a:defRPr sz="1600"/>
            </a:lvl8pPr>
            <a:lvl9pPr lvl="8" rtl="0" algn="ctr">
              <a:spcBef>
                <a:spcPts val="0"/>
              </a:spcBef>
              <a:spcAft>
                <a:spcPts val="0"/>
              </a:spcAft>
              <a:buSzPts val="1600"/>
              <a:buNone/>
              <a:defRPr sz="1600"/>
            </a:lvl9pPr>
          </a:lstStyle>
          <a:p>
            <a:r>
              <a:t>xx%</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1">
    <p:spTree>
      <p:nvGrpSpPr>
        <p:cNvPr id="121" name="Shape 121"/>
        <p:cNvGrpSpPr/>
        <p:nvPr/>
      </p:nvGrpSpPr>
      <p:grpSpPr>
        <a:xfrm>
          <a:off x="0" y="0"/>
          <a:ext cx="0" cy="0"/>
          <a:chOff x="0" y="0"/>
          <a:chExt cx="0" cy="0"/>
        </a:xfrm>
      </p:grpSpPr>
      <p:sp>
        <p:nvSpPr>
          <p:cNvPr id="122" name="Google Shape;122;p26"/>
          <p:cNvSpPr/>
          <p:nvPr/>
        </p:nvSpPr>
        <p:spPr>
          <a:xfrm rot="10800000">
            <a:off x="5583942" y="-5635"/>
            <a:ext cx="3560058" cy="1853485"/>
          </a:xfrm>
          <a:custGeom>
            <a:rect b="b" l="l" r="r" t="t"/>
            <a:pathLst>
              <a:path extrusionOk="0" h="47626" w="113849">
                <a:moveTo>
                  <a:pt x="1" y="1"/>
                </a:moveTo>
                <a:lnTo>
                  <a:pt x="1" y="47625"/>
                </a:lnTo>
                <a:lnTo>
                  <a:pt x="113848" y="47625"/>
                </a:lnTo>
                <a:lnTo>
                  <a:pt x="113848" y="37708"/>
                </a:lnTo>
                <a:cubicBezTo>
                  <a:pt x="113848" y="25956"/>
                  <a:pt x="105264" y="15967"/>
                  <a:pt x="93643" y="14205"/>
                </a:cubicBezTo>
                <a:lnTo>
                  <a:pt x="1"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6"/>
          <p:cNvSpPr txBox="1"/>
          <p:nvPr>
            <p:ph type="title"/>
          </p:nvPr>
        </p:nvSpPr>
        <p:spPr>
          <a:xfrm>
            <a:off x="713100" y="3688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24" name="Google Shape;124;p26"/>
          <p:cNvSpPr txBox="1"/>
          <p:nvPr>
            <p:ph idx="1" type="subTitle"/>
          </p:nvPr>
        </p:nvSpPr>
        <p:spPr>
          <a:xfrm>
            <a:off x="903676" y="1256259"/>
            <a:ext cx="2075700" cy="420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9pPr>
          </a:lstStyle>
          <a:p/>
        </p:txBody>
      </p:sp>
      <p:sp>
        <p:nvSpPr>
          <p:cNvPr id="125" name="Google Shape;125;p26"/>
          <p:cNvSpPr txBox="1"/>
          <p:nvPr>
            <p:ph idx="2" type="subTitle"/>
          </p:nvPr>
        </p:nvSpPr>
        <p:spPr>
          <a:xfrm>
            <a:off x="905626" y="1600762"/>
            <a:ext cx="2075700" cy="106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6" name="Google Shape;126;p26"/>
          <p:cNvSpPr txBox="1"/>
          <p:nvPr>
            <p:ph idx="3" type="subTitle"/>
          </p:nvPr>
        </p:nvSpPr>
        <p:spPr>
          <a:xfrm>
            <a:off x="3535126" y="1256259"/>
            <a:ext cx="2075700" cy="420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9pPr>
          </a:lstStyle>
          <a:p/>
        </p:txBody>
      </p:sp>
      <p:sp>
        <p:nvSpPr>
          <p:cNvPr id="127" name="Google Shape;127;p26"/>
          <p:cNvSpPr txBox="1"/>
          <p:nvPr>
            <p:ph idx="4" type="subTitle"/>
          </p:nvPr>
        </p:nvSpPr>
        <p:spPr>
          <a:xfrm>
            <a:off x="3535126" y="1600762"/>
            <a:ext cx="2075700" cy="106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28" name="Google Shape;128;p26"/>
          <p:cNvSpPr txBox="1"/>
          <p:nvPr>
            <p:ph idx="5" type="subTitle"/>
          </p:nvPr>
        </p:nvSpPr>
        <p:spPr>
          <a:xfrm>
            <a:off x="6164625" y="1256259"/>
            <a:ext cx="2075700" cy="420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9pPr>
          </a:lstStyle>
          <a:p/>
        </p:txBody>
      </p:sp>
      <p:sp>
        <p:nvSpPr>
          <p:cNvPr id="129" name="Google Shape;129;p26"/>
          <p:cNvSpPr txBox="1"/>
          <p:nvPr>
            <p:ph idx="6" type="subTitle"/>
          </p:nvPr>
        </p:nvSpPr>
        <p:spPr>
          <a:xfrm>
            <a:off x="6164625" y="1600762"/>
            <a:ext cx="2075700" cy="106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0" name="Google Shape;130;p26"/>
          <p:cNvSpPr txBox="1"/>
          <p:nvPr>
            <p:ph idx="7" type="subTitle"/>
          </p:nvPr>
        </p:nvSpPr>
        <p:spPr>
          <a:xfrm>
            <a:off x="905626" y="3087559"/>
            <a:ext cx="2075700" cy="420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9pPr>
          </a:lstStyle>
          <a:p/>
        </p:txBody>
      </p:sp>
      <p:sp>
        <p:nvSpPr>
          <p:cNvPr id="131" name="Google Shape;131;p26"/>
          <p:cNvSpPr txBox="1"/>
          <p:nvPr>
            <p:ph idx="8" type="subTitle"/>
          </p:nvPr>
        </p:nvSpPr>
        <p:spPr>
          <a:xfrm>
            <a:off x="905626" y="3432062"/>
            <a:ext cx="2075700" cy="106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2" name="Google Shape;132;p26"/>
          <p:cNvSpPr txBox="1"/>
          <p:nvPr>
            <p:ph idx="9" type="subTitle"/>
          </p:nvPr>
        </p:nvSpPr>
        <p:spPr>
          <a:xfrm>
            <a:off x="3535126" y="3087559"/>
            <a:ext cx="2075700" cy="420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9pPr>
          </a:lstStyle>
          <a:p/>
        </p:txBody>
      </p:sp>
      <p:sp>
        <p:nvSpPr>
          <p:cNvPr id="133" name="Google Shape;133;p26"/>
          <p:cNvSpPr txBox="1"/>
          <p:nvPr>
            <p:ph idx="13" type="subTitle"/>
          </p:nvPr>
        </p:nvSpPr>
        <p:spPr>
          <a:xfrm>
            <a:off x="3535126" y="3432062"/>
            <a:ext cx="2075700" cy="106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34" name="Google Shape;134;p26"/>
          <p:cNvSpPr txBox="1"/>
          <p:nvPr>
            <p:ph idx="14" type="subTitle"/>
          </p:nvPr>
        </p:nvSpPr>
        <p:spPr>
          <a:xfrm>
            <a:off x="6164625" y="3087559"/>
            <a:ext cx="2075700" cy="420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9pPr>
          </a:lstStyle>
          <a:p/>
        </p:txBody>
      </p:sp>
      <p:sp>
        <p:nvSpPr>
          <p:cNvPr id="135" name="Google Shape;135;p26"/>
          <p:cNvSpPr txBox="1"/>
          <p:nvPr>
            <p:ph idx="15" type="subTitle"/>
          </p:nvPr>
        </p:nvSpPr>
        <p:spPr>
          <a:xfrm>
            <a:off x="6164625" y="3432062"/>
            <a:ext cx="2075700" cy="106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36" name="Shape 136"/>
        <p:cNvGrpSpPr/>
        <p:nvPr/>
      </p:nvGrpSpPr>
      <p:grpSpPr>
        <a:xfrm>
          <a:off x="0" y="0"/>
          <a:ext cx="0" cy="0"/>
          <a:chOff x="0" y="0"/>
          <a:chExt cx="0" cy="0"/>
        </a:xfrm>
      </p:grpSpPr>
      <p:sp>
        <p:nvSpPr>
          <p:cNvPr id="137" name="Google Shape;137;p27"/>
          <p:cNvSpPr/>
          <p:nvPr/>
        </p:nvSpPr>
        <p:spPr>
          <a:xfrm>
            <a:off x="-100" y="2490600"/>
            <a:ext cx="9144000" cy="2652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7"/>
          <p:cNvSpPr txBox="1"/>
          <p:nvPr>
            <p:ph idx="1" type="subTitle"/>
          </p:nvPr>
        </p:nvSpPr>
        <p:spPr>
          <a:xfrm>
            <a:off x="879901" y="2252684"/>
            <a:ext cx="2075700" cy="420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9pPr>
          </a:lstStyle>
          <a:p/>
        </p:txBody>
      </p:sp>
      <p:sp>
        <p:nvSpPr>
          <p:cNvPr id="139" name="Google Shape;139;p27"/>
          <p:cNvSpPr txBox="1"/>
          <p:nvPr>
            <p:ph idx="2" type="subTitle"/>
          </p:nvPr>
        </p:nvSpPr>
        <p:spPr>
          <a:xfrm>
            <a:off x="879901" y="2597187"/>
            <a:ext cx="2075700" cy="106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0" name="Google Shape;140;p27"/>
          <p:cNvSpPr txBox="1"/>
          <p:nvPr>
            <p:ph type="title"/>
          </p:nvPr>
        </p:nvSpPr>
        <p:spPr>
          <a:xfrm>
            <a:off x="713100" y="3688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41" name="Google Shape;141;p27"/>
          <p:cNvSpPr txBox="1"/>
          <p:nvPr>
            <p:ph idx="3" type="subTitle"/>
          </p:nvPr>
        </p:nvSpPr>
        <p:spPr>
          <a:xfrm>
            <a:off x="3535126" y="2252684"/>
            <a:ext cx="2075700" cy="420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9pPr>
          </a:lstStyle>
          <a:p/>
        </p:txBody>
      </p:sp>
      <p:sp>
        <p:nvSpPr>
          <p:cNvPr id="142" name="Google Shape;142;p27"/>
          <p:cNvSpPr txBox="1"/>
          <p:nvPr>
            <p:ph idx="4" type="subTitle"/>
          </p:nvPr>
        </p:nvSpPr>
        <p:spPr>
          <a:xfrm>
            <a:off x="3535126" y="2597187"/>
            <a:ext cx="2075700" cy="106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43" name="Google Shape;143;p27"/>
          <p:cNvSpPr txBox="1"/>
          <p:nvPr>
            <p:ph idx="5" type="subTitle"/>
          </p:nvPr>
        </p:nvSpPr>
        <p:spPr>
          <a:xfrm>
            <a:off x="6190351" y="2252684"/>
            <a:ext cx="2075700" cy="420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9pPr>
          </a:lstStyle>
          <a:p/>
        </p:txBody>
      </p:sp>
      <p:sp>
        <p:nvSpPr>
          <p:cNvPr id="144" name="Google Shape;144;p27"/>
          <p:cNvSpPr txBox="1"/>
          <p:nvPr>
            <p:ph idx="6" type="subTitle"/>
          </p:nvPr>
        </p:nvSpPr>
        <p:spPr>
          <a:xfrm>
            <a:off x="6190351" y="2597187"/>
            <a:ext cx="2075700" cy="1069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3">
    <p:spTree>
      <p:nvGrpSpPr>
        <p:cNvPr id="145" name="Shape 145"/>
        <p:cNvGrpSpPr/>
        <p:nvPr/>
      </p:nvGrpSpPr>
      <p:grpSpPr>
        <a:xfrm>
          <a:off x="0" y="0"/>
          <a:ext cx="0" cy="0"/>
          <a:chOff x="0" y="0"/>
          <a:chExt cx="0" cy="0"/>
        </a:xfrm>
      </p:grpSpPr>
      <p:sp>
        <p:nvSpPr>
          <p:cNvPr id="146" name="Google Shape;146;p28"/>
          <p:cNvSpPr/>
          <p:nvPr/>
        </p:nvSpPr>
        <p:spPr>
          <a:xfrm>
            <a:off x="7050" y="7050"/>
            <a:ext cx="2575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8"/>
          <p:cNvSpPr txBox="1"/>
          <p:nvPr>
            <p:ph type="title"/>
          </p:nvPr>
        </p:nvSpPr>
        <p:spPr>
          <a:xfrm>
            <a:off x="4501450" y="368825"/>
            <a:ext cx="39294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48" name="Google Shape;148;p28"/>
          <p:cNvSpPr/>
          <p:nvPr/>
        </p:nvSpPr>
        <p:spPr>
          <a:xfrm flipH="1">
            <a:off x="6752146" y="3626549"/>
            <a:ext cx="2391854" cy="1528549"/>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8"/>
          <p:cNvSpPr txBox="1"/>
          <p:nvPr>
            <p:ph idx="1" type="subTitle"/>
          </p:nvPr>
        </p:nvSpPr>
        <p:spPr>
          <a:xfrm>
            <a:off x="4651476" y="1395647"/>
            <a:ext cx="1600200" cy="420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9pPr>
          </a:lstStyle>
          <a:p/>
        </p:txBody>
      </p:sp>
      <p:sp>
        <p:nvSpPr>
          <p:cNvPr id="150" name="Google Shape;150;p28"/>
          <p:cNvSpPr txBox="1"/>
          <p:nvPr>
            <p:ph idx="2" type="subTitle"/>
          </p:nvPr>
        </p:nvSpPr>
        <p:spPr>
          <a:xfrm>
            <a:off x="4651476" y="1741286"/>
            <a:ext cx="1600200" cy="85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1" name="Google Shape;151;p28"/>
          <p:cNvSpPr txBox="1"/>
          <p:nvPr>
            <p:ph idx="3" type="subTitle"/>
          </p:nvPr>
        </p:nvSpPr>
        <p:spPr>
          <a:xfrm>
            <a:off x="6682126" y="1395647"/>
            <a:ext cx="1600200" cy="420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9pPr>
          </a:lstStyle>
          <a:p/>
        </p:txBody>
      </p:sp>
      <p:sp>
        <p:nvSpPr>
          <p:cNvPr id="152" name="Google Shape;152;p28"/>
          <p:cNvSpPr txBox="1"/>
          <p:nvPr>
            <p:ph idx="4" type="subTitle"/>
          </p:nvPr>
        </p:nvSpPr>
        <p:spPr>
          <a:xfrm>
            <a:off x="6682126" y="1741286"/>
            <a:ext cx="1600200" cy="85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3" name="Google Shape;153;p28"/>
          <p:cNvSpPr txBox="1"/>
          <p:nvPr>
            <p:ph idx="5" type="subTitle"/>
          </p:nvPr>
        </p:nvSpPr>
        <p:spPr>
          <a:xfrm>
            <a:off x="4651476" y="3048047"/>
            <a:ext cx="1600200" cy="420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9pPr>
          </a:lstStyle>
          <a:p/>
        </p:txBody>
      </p:sp>
      <p:sp>
        <p:nvSpPr>
          <p:cNvPr id="154" name="Google Shape;154;p28"/>
          <p:cNvSpPr txBox="1"/>
          <p:nvPr>
            <p:ph idx="6" type="subTitle"/>
          </p:nvPr>
        </p:nvSpPr>
        <p:spPr>
          <a:xfrm>
            <a:off x="4651476" y="3393686"/>
            <a:ext cx="1600200" cy="85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
        <p:nvSpPr>
          <p:cNvPr id="155" name="Google Shape;155;p28"/>
          <p:cNvSpPr txBox="1"/>
          <p:nvPr>
            <p:ph idx="7" type="subTitle"/>
          </p:nvPr>
        </p:nvSpPr>
        <p:spPr>
          <a:xfrm>
            <a:off x="6682126" y="3048047"/>
            <a:ext cx="1600200" cy="4206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1pPr>
            <a:lvl2pPr lvl="1"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2pPr>
            <a:lvl3pPr lvl="2"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3pPr>
            <a:lvl4pPr lvl="3"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4pPr>
            <a:lvl5pPr lvl="4"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5pPr>
            <a:lvl6pPr lvl="5"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6pPr>
            <a:lvl7pPr lvl="6"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7pPr>
            <a:lvl8pPr lvl="7"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8pPr>
            <a:lvl9pPr lvl="8" rtl="0" algn="ctr">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9pPr>
          </a:lstStyle>
          <a:p/>
        </p:txBody>
      </p:sp>
      <p:sp>
        <p:nvSpPr>
          <p:cNvPr id="156" name="Google Shape;156;p28"/>
          <p:cNvSpPr txBox="1"/>
          <p:nvPr>
            <p:ph idx="8" type="subTitle"/>
          </p:nvPr>
        </p:nvSpPr>
        <p:spPr>
          <a:xfrm>
            <a:off x="6682126" y="3393686"/>
            <a:ext cx="1600200" cy="8505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spcBef>
                <a:spcPts val="0"/>
              </a:spcBef>
              <a:spcAft>
                <a:spcPts val="0"/>
              </a:spcAft>
              <a:buSzPts val="1400"/>
              <a:buNone/>
              <a:defRPr/>
            </a:lvl2pPr>
            <a:lvl3pPr lvl="2" rtl="0" algn="ctr">
              <a:spcBef>
                <a:spcPts val="0"/>
              </a:spcBef>
              <a:spcAft>
                <a:spcPts val="0"/>
              </a:spcAft>
              <a:buSzPts val="1400"/>
              <a:buNone/>
              <a:defRPr/>
            </a:lvl3pPr>
            <a:lvl4pPr lvl="3" rtl="0" algn="ctr">
              <a:spcBef>
                <a:spcPts val="0"/>
              </a:spcBef>
              <a:spcAft>
                <a:spcPts val="0"/>
              </a:spcAft>
              <a:buSzPts val="1400"/>
              <a:buNone/>
              <a:defRPr/>
            </a:lvl4pPr>
            <a:lvl5pPr lvl="4" rtl="0" algn="ctr">
              <a:spcBef>
                <a:spcPts val="0"/>
              </a:spcBef>
              <a:spcAft>
                <a:spcPts val="0"/>
              </a:spcAft>
              <a:buSzPts val="1400"/>
              <a:buNone/>
              <a:defRPr/>
            </a:lvl5pPr>
            <a:lvl6pPr lvl="5" rtl="0" algn="ctr">
              <a:spcBef>
                <a:spcPts val="0"/>
              </a:spcBef>
              <a:spcAft>
                <a:spcPts val="0"/>
              </a:spcAft>
              <a:buSzPts val="1400"/>
              <a:buNone/>
              <a:defRPr/>
            </a:lvl6pPr>
            <a:lvl7pPr lvl="6" rtl="0" algn="ctr">
              <a:spcBef>
                <a:spcPts val="0"/>
              </a:spcBef>
              <a:spcAft>
                <a:spcPts val="0"/>
              </a:spcAft>
              <a:buSzPts val="1400"/>
              <a:buNone/>
              <a:defRPr/>
            </a:lvl7pPr>
            <a:lvl8pPr lvl="7" rtl="0" algn="ctr">
              <a:spcBef>
                <a:spcPts val="0"/>
              </a:spcBef>
              <a:spcAft>
                <a:spcPts val="0"/>
              </a:spcAft>
              <a:buSzPts val="1400"/>
              <a:buNone/>
              <a:defRPr/>
            </a:lvl8pPr>
            <a:lvl9pPr lvl="8" rtl="0" algn="ctr">
              <a:spcBef>
                <a:spcPts val="0"/>
              </a:spcBef>
              <a:spcAft>
                <a:spcPts val="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4">
    <p:spTree>
      <p:nvGrpSpPr>
        <p:cNvPr id="157" name="Shape 157"/>
        <p:cNvGrpSpPr/>
        <p:nvPr/>
      </p:nvGrpSpPr>
      <p:grpSpPr>
        <a:xfrm>
          <a:off x="0" y="0"/>
          <a:ext cx="0" cy="0"/>
          <a:chOff x="0" y="0"/>
          <a:chExt cx="0" cy="0"/>
        </a:xfrm>
      </p:grpSpPr>
      <p:sp>
        <p:nvSpPr>
          <p:cNvPr id="158" name="Google Shape;158;p29"/>
          <p:cNvSpPr/>
          <p:nvPr/>
        </p:nvSpPr>
        <p:spPr>
          <a:xfrm>
            <a:off x="6872100" y="211675"/>
            <a:ext cx="2053200" cy="20532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9"/>
          <p:cNvSpPr/>
          <p:nvPr/>
        </p:nvSpPr>
        <p:spPr>
          <a:xfrm>
            <a:off x="0" y="2638775"/>
            <a:ext cx="5987604" cy="2504770"/>
          </a:xfrm>
          <a:custGeom>
            <a:rect b="b" l="l" r="r" t="t"/>
            <a:pathLst>
              <a:path extrusionOk="0" h="47626" w="113849">
                <a:moveTo>
                  <a:pt x="1" y="1"/>
                </a:moveTo>
                <a:lnTo>
                  <a:pt x="1" y="47625"/>
                </a:lnTo>
                <a:lnTo>
                  <a:pt x="113848" y="47625"/>
                </a:lnTo>
                <a:lnTo>
                  <a:pt x="113848" y="37708"/>
                </a:lnTo>
                <a:cubicBezTo>
                  <a:pt x="113848" y="25956"/>
                  <a:pt x="105264" y="15967"/>
                  <a:pt x="93643" y="14205"/>
                </a:cubicBezTo>
                <a:lnTo>
                  <a:pt x="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9"/>
          <p:cNvSpPr txBox="1"/>
          <p:nvPr>
            <p:ph type="title"/>
          </p:nvPr>
        </p:nvSpPr>
        <p:spPr>
          <a:xfrm>
            <a:off x="3389425" y="3209600"/>
            <a:ext cx="2395800" cy="429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p:txBody>
      </p:sp>
      <p:sp>
        <p:nvSpPr>
          <p:cNvPr id="161" name="Google Shape;161;p29"/>
          <p:cNvSpPr txBox="1"/>
          <p:nvPr>
            <p:ph idx="1" type="subTitle"/>
          </p:nvPr>
        </p:nvSpPr>
        <p:spPr>
          <a:xfrm>
            <a:off x="1946725" y="1847200"/>
            <a:ext cx="5285100" cy="1298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numbers">
  <p:cSld name="CUSTOM_5">
    <p:spTree>
      <p:nvGrpSpPr>
        <p:cNvPr id="162" name="Shape 162"/>
        <p:cNvGrpSpPr/>
        <p:nvPr/>
      </p:nvGrpSpPr>
      <p:grpSpPr>
        <a:xfrm>
          <a:off x="0" y="0"/>
          <a:ext cx="0" cy="0"/>
          <a:chOff x="0" y="0"/>
          <a:chExt cx="0" cy="0"/>
        </a:xfrm>
      </p:grpSpPr>
      <p:sp>
        <p:nvSpPr>
          <p:cNvPr id="163" name="Google Shape;163;p30"/>
          <p:cNvSpPr/>
          <p:nvPr/>
        </p:nvSpPr>
        <p:spPr>
          <a:xfrm flipH="1">
            <a:off x="2438403" y="869780"/>
            <a:ext cx="6705597" cy="4285357"/>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0"/>
          <p:cNvSpPr txBox="1"/>
          <p:nvPr>
            <p:ph type="title"/>
          </p:nvPr>
        </p:nvSpPr>
        <p:spPr>
          <a:xfrm>
            <a:off x="713100" y="3688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65" name="Google Shape;165;p30"/>
          <p:cNvSpPr txBox="1"/>
          <p:nvPr>
            <p:ph idx="1" type="subTitle"/>
          </p:nvPr>
        </p:nvSpPr>
        <p:spPr>
          <a:xfrm>
            <a:off x="1575225" y="2726059"/>
            <a:ext cx="2450700" cy="42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1pPr>
            <a:lvl2pPr lvl="1"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2pPr>
            <a:lvl3pPr lvl="2"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3pPr>
            <a:lvl4pPr lvl="3"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4pPr>
            <a:lvl5pPr lvl="4"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5pPr>
            <a:lvl6pPr lvl="5"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6pPr>
            <a:lvl7pPr lvl="6"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7pPr>
            <a:lvl8pPr lvl="7"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8pPr>
            <a:lvl9pPr lvl="8"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9pPr>
          </a:lstStyle>
          <a:p/>
        </p:txBody>
      </p:sp>
      <p:sp>
        <p:nvSpPr>
          <p:cNvPr id="166" name="Google Shape;166;p30"/>
          <p:cNvSpPr txBox="1"/>
          <p:nvPr>
            <p:ph idx="2" type="subTitle"/>
          </p:nvPr>
        </p:nvSpPr>
        <p:spPr>
          <a:xfrm>
            <a:off x="1575225" y="3070562"/>
            <a:ext cx="2450700" cy="850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7" name="Google Shape;167;p30"/>
          <p:cNvSpPr txBox="1"/>
          <p:nvPr>
            <p:ph idx="3" type="subTitle"/>
          </p:nvPr>
        </p:nvSpPr>
        <p:spPr>
          <a:xfrm>
            <a:off x="4928850" y="2726059"/>
            <a:ext cx="2450700" cy="420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600"/>
              <a:buFont typeface="Montserrat"/>
              <a:buNone/>
              <a:defRPr b="1" sz="1600">
                <a:solidFill>
                  <a:schemeClr val="lt1"/>
                </a:solidFill>
                <a:latin typeface="Montserrat"/>
                <a:ea typeface="Montserrat"/>
                <a:cs typeface="Montserrat"/>
                <a:sym typeface="Montserrat"/>
              </a:defRPr>
            </a:lvl1pPr>
            <a:lvl2pPr lvl="1"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2pPr>
            <a:lvl3pPr lvl="2"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3pPr>
            <a:lvl4pPr lvl="3"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4pPr>
            <a:lvl5pPr lvl="4"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5pPr>
            <a:lvl6pPr lvl="5"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6pPr>
            <a:lvl7pPr lvl="6"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7pPr>
            <a:lvl8pPr lvl="7"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8pPr>
            <a:lvl9pPr lvl="8" rtl="0">
              <a:spcBef>
                <a:spcPts val="0"/>
              </a:spcBef>
              <a:spcAft>
                <a:spcPts val="0"/>
              </a:spcAft>
              <a:buClr>
                <a:schemeClr val="dk1"/>
              </a:buClr>
              <a:buSzPts val="1600"/>
              <a:buFont typeface="Montserrat"/>
              <a:buNone/>
              <a:defRPr b="1" sz="1600">
                <a:solidFill>
                  <a:schemeClr val="dk1"/>
                </a:solidFill>
                <a:latin typeface="Montserrat"/>
                <a:ea typeface="Montserrat"/>
                <a:cs typeface="Montserrat"/>
                <a:sym typeface="Montserrat"/>
              </a:defRPr>
            </a:lvl9pPr>
          </a:lstStyle>
          <a:p/>
        </p:txBody>
      </p:sp>
      <p:sp>
        <p:nvSpPr>
          <p:cNvPr id="168" name="Google Shape;168;p30"/>
          <p:cNvSpPr txBox="1"/>
          <p:nvPr>
            <p:ph idx="4" type="subTitle"/>
          </p:nvPr>
        </p:nvSpPr>
        <p:spPr>
          <a:xfrm>
            <a:off x="4928850" y="3070562"/>
            <a:ext cx="2450700" cy="8505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9" name="Google Shape;169;p30"/>
          <p:cNvSpPr txBox="1"/>
          <p:nvPr>
            <p:ph hasCustomPrompt="1" idx="5" type="title"/>
          </p:nvPr>
        </p:nvSpPr>
        <p:spPr>
          <a:xfrm>
            <a:off x="1573725" y="1628650"/>
            <a:ext cx="2450700" cy="1097400"/>
          </a:xfrm>
          <a:prstGeom prst="rect">
            <a:avLst/>
          </a:prstGeom>
        </p:spPr>
        <p:txBody>
          <a:bodyPr anchorCtr="0" anchor="ctr" bIns="91425" lIns="91425" spcFirstLastPara="1" rIns="91425" wrap="square" tIns="91425">
            <a:noAutofit/>
          </a:bodyPr>
          <a:lstStyle>
            <a:lvl1pPr lvl="0" rtl="0">
              <a:spcBef>
                <a:spcPts val="0"/>
              </a:spcBef>
              <a:spcAft>
                <a:spcPts val="0"/>
              </a:spcAft>
              <a:buSzPts val="7200"/>
              <a:buNone/>
              <a:defRPr sz="7200"/>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170" name="Google Shape;170;p30"/>
          <p:cNvSpPr txBox="1"/>
          <p:nvPr>
            <p:ph hasCustomPrompt="1" idx="6" type="title"/>
          </p:nvPr>
        </p:nvSpPr>
        <p:spPr>
          <a:xfrm>
            <a:off x="4931850" y="1628650"/>
            <a:ext cx="2450700" cy="1097400"/>
          </a:xfrm>
          <a:prstGeom prst="rect">
            <a:avLst/>
          </a:prstGeom>
        </p:spPr>
        <p:txBody>
          <a:bodyPr anchorCtr="0" anchor="ctr" bIns="91425" lIns="91425" spcFirstLastPara="1" rIns="91425" wrap="square" tIns="91425">
            <a:noAutofit/>
          </a:bodyPr>
          <a:lstStyle>
            <a:lvl1pPr lvl="0" rtl="0">
              <a:spcBef>
                <a:spcPts val="0"/>
              </a:spcBef>
              <a:spcAft>
                <a:spcPts val="0"/>
              </a:spcAft>
              <a:buSzPts val="7200"/>
              <a:buNone/>
              <a:defRPr sz="7200">
                <a:solidFill>
                  <a:schemeClr val="lt1"/>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6">
    <p:spTree>
      <p:nvGrpSpPr>
        <p:cNvPr id="171" name="Shape 171"/>
        <p:cNvGrpSpPr/>
        <p:nvPr/>
      </p:nvGrpSpPr>
      <p:grpSpPr>
        <a:xfrm>
          <a:off x="0" y="0"/>
          <a:ext cx="0" cy="0"/>
          <a:chOff x="0" y="0"/>
          <a:chExt cx="0" cy="0"/>
        </a:xfrm>
      </p:grpSpPr>
      <p:sp>
        <p:nvSpPr>
          <p:cNvPr id="172" name="Google Shape;172;p31"/>
          <p:cNvSpPr/>
          <p:nvPr/>
        </p:nvSpPr>
        <p:spPr>
          <a:xfrm flipH="1" rot="10800000">
            <a:off x="0" y="-25"/>
            <a:ext cx="3795166" cy="2363438"/>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31"/>
          <p:cNvSpPr txBox="1"/>
          <p:nvPr>
            <p:ph type="title"/>
          </p:nvPr>
        </p:nvSpPr>
        <p:spPr>
          <a:xfrm>
            <a:off x="1111950" y="728188"/>
            <a:ext cx="3346800" cy="5760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74" name="Google Shape;174;p31"/>
          <p:cNvSpPr txBox="1"/>
          <p:nvPr>
            <p:ph idx="1" type="subTitle"/>
          </p:nvPr>
        </p:nvSpPr>
        <p:spPr>
          <a:xfrm>
            <a:off x="1111951" y="1331865"/>
            <a:ext cx="3346800" cy="12801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3">
  <p:cSld name="CUSTOM_7">
    <p:spTree>
      <p:nvGrpSpPr>
        <p:cNvPr id="175" name="Shape 175"/>
        <p:cNvGrpSpPr/>
        <p:nvPr/>
      </p:nvGrpSpPr>
      <p:grpSpPr>
        <a:xfrm>
          <a:off x="0" y="0"/>
          <a:ext cx="0" cy="0"/>
          <a:chOff x="0" y="0"/>
          <a:chExt cx="0" cy="0"/>
        </a:xfrm>
      </p:grpSpPr>
      <p:sp>
        <p:nvSpPr>
          <p:cNvPr id="176" name="Google Shape;176;p32"/>
          <p:cNvSpPr/>
          <p:nvPr/>
        </p:nvSpPr>
        <p:spPr>
          <a:xfrm>
            <a:off x="176400" y="218725"/>
            <a:ext cx="1778100" cy="1778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2"/>
          <p:cNvSpPr/>
          <p:nvPr/>
        </p:nvSpPr>
        <p:spPr>
          <a:xfrm flipH="1">
            <a:off x="5524445" y="3629326"/>
            <a:ext cx="3619544" cy="1514150"/>
          </a:xfrm>
          <a:custGeom>
            <a:rect b="b" l="l" r="r" t="t"/>
            <a:pathLst>
              <a:path extrusionOk="0" h="47626" w="113849">
                <a:moveTo>
                  <a:pt x="1" y="1"/>
                </a:moveTo>
                <a:lnTo>
                  <a:pt x="1" y="47625"/>
                </a:lnTo>
                <a:lnTo>
                  <a:pt x="113848" y="47625"/>
                </a:lnTo>
                <a:lnTo>
                  <a:pt x="113848" y="37708"/>
                </a:lnTo>
                <a:cubicBezTo>
                  <a:pt x="113848" y="25956"/>
                  <a:pt x="105264" y="15967"/>
                  <a:pt x="93643" y="14205"/>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2"/>
          <p:cNvSpPr txBox="1"/>
          <p:nvPr>
            <p:ph type="title"/>
          </p:nvPr>
        </p:nvSpPr>
        <p:spPr>
          <a:xfrm>
            <a:off x="5490150" y="751025"/>
            <a:ext cx="2404800" cy="9600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179" name="Google Shape;179;p32"/>
          <p:cNvSpPr txBox="1"/>
          <p:nvPr>
            <p:ph idx="1" type="subTitle"/>
          </p:nvPr>
        </p:nvSpPr>
        <p:spPr>
          <a:xfrm>
            <a:off x="5490150" y="1753372"/>
            <a:ext cx="2404800" cy="12618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8">
    <p:spTree>
      <p:nvGrpSpPr>
        <p:cNvPr id="180" name="Shape 180"/>
        <p:cNvGrpSpPr/>
        <p:nvPr/>
      </p:nvGrpSpPr>
      <p:grpSpPr>
        <a:xfrm>
          <a:off x="0" y="0"/>
          <a:ext cx="0" cy="0"/>
          <a:chOff x="0" y="0"/>
          <a:chExt cx="0" cy="0"/>
        </a:xfrm>
      </p:grpSpPr>
      <p:sp>
        <p:nvSpPr>
          <p:cNvPr id="181" name="Google Shape;181;p33"/>
          <p:cNvSpPr txBox="1"/>
          <p:nvPr>
            <p:ph type="title"/>
          </p:nvPr>
        </p:nvSpPr>
        <p:spPr>
          <a:xfrm>
            <a:off x="713100" y="2620450"/>
            <a:ext cx="2587800" cy="914400"/>
          </a:xfrm>
          <a:prstGeom prst="rect">
            <a:avLst/>
          </a:prstGeom>
        </p:spPr>
        <p:txBody>
          <a:bodyPr anchorCtr="0" anchor="t" bIns="91425" lIns="91425" spcFirstLastPara="1" rIns="91425" wrap="square" tIns="91425">
            <a:noAutofit/>
          </a:bodyPr>
          <a:lstStyle>
            <a:lvl1pPr lvl="0" rtl="0">
              <a:spcBef>
                <a:spcPts val="0"/>
              </a:spcBef>
              <a:spcAft>
                <a:spcPts val="0"/>
              </a:spcAft>
              <a:buSzPts val="4500"/>
              <a:buNone/>
              <a:defRPr sz="4500"/>
            </a:lvl1pPr>
            <a:lvl2pPr lvl="1" rtl="0">
              <a:spcBef>
                <a:spcPts val="0"/>
              </a:spcBef>
              <a:spcAft>
                <a:spcPts val="0"/>
              </a:spcAft>
              <a:buSzPts val="4500"/>
              <a:buNone/>
              <a:defRPr sz="4500"/>
            </a:lvl2pPr>
            <a:lvl3pPr lvl="2" rtl="0">
              <a:spcBef>
                <a:spcPts val="0"/>
              </a:spcBef>
              <a:spcAft>
                <a:spcPts val="0"/>
              </a:spcAft>
              <a:buSzPts val="4500"/>
              <a:buNone/>
              <a:defRPr sz="4500"/>
            </a:lvl3pPr>
            <a:lvl4pPr lvl="3" rtl="0">
              <a:spcBef>
                <a:spcPts val="0"/>
              </a:spcBef>
              <a:spcAft>
                <a:spcPts val="0"/>
              </a:spcAft>
              <a:buSzPts val="4500"/>
              <a:buNone/>
              <a:defRPr sz="4500"/>
            </a:lvl4pPr>
            <a:lvl5pPr lvl="4" rtl="0">
              <a:spcBef>
                <a:spcPts val="0"/>
              </a:spcBef>
              <a:spcAft>
                <a:spcPts val="0"/>
              </a:spcAft>
              <a:buSzPts val="4500"/>
              <a:buNone/>
              <a:defRPr sz="4500"/>
            </a:lvl5pPr>
            <a:lvl6pPr lvl="5" rtl="0">
              <a:spcBef>
                <a:spcPts val="0"/>
              </a:spcBef>
              <a:spcAft>
                <a:spcPts val="0"/>
              </a:spcAft>
              <a:buSzPts val="4500"/>
              <a:buNone/>
              <a:defRPr sz="4500"/>
            </a:lvl6pPr>
            <a:lvl7pPr lvl="6" rtl="0">
              <a:spcBef>
                <a:spcPts val="0"/>
              </a:spcBef>
              <a:spcAft>
                <a:spcPts val="0"/>
              </a:spcAft>
              <a:buSzPts val="4500"/>
              <a:buNone/>
              <a:defRPr sz="4500"/>
            </a:lvl7pPr>
            <a:lvl8pPr lvl="7" rtl="0">
              <a:spcBef>
                <a:spcPts val="0"/>
              </a:spcBef>
              <a:spcAft>
                <a:spcPts val="0"/>
              </a:spcAft>
              <a:buSzPts val="4500"/>
              <a:buNone/>
              <a:defRPr sz="4500"/>
            </a:lvl8pPr>
            <a:lvl9pPr lvl="8" rtl="0">
              <a:spcBef>
                <a:spcPts val="0"/>
              </a:spcBef>
              <a:spcAft>
                <a:spcPts val="0"/>
              </a:spcAft>
              <a:buSzPts val="4500"/>
              <a:buNone/>
              <a:defRPr sz="4500"/>
            </a:lvl9pPr>
          </a:lstStyle>
          <a:p/>
        </p:txBody>
      </p:sp>
      <p:sp>
        <p:nvSpPr>
          <p:cNvPr id="182" name="Google Shape;182;p33"/>
          <p:cNvSpPr/>
          <p:nvPr/>
        </p:nvSpPr>
        <p:spPr>
          <a:xfrm rot="10800000">
            <a:off x="5517899" y="2539940"/>
            <a:ext cx="3626091" cy="1517007"/>
          </a:xfrm>
          <a:custGeom>
            <a:rect b="b" l="l" r="r" t="t"/>
            <a:pathLst>
              <a:path extrusionOk="0" h="47626" w="113849">
                <a:moveTo>
                  <a:pt x="1" y="1"/>
                </a:moveTo>
                <a:lnTo>
                  <a:pt x="1" y="47625"/>
                </a:lnTo>
                <a:lnTo>
                  <a:pt x="113848" y="47625"/>
                </a:lnTo>
                <a:lnTo>
                  <a:pt x="113848" y="37708"/>
                </a:lnTo>
                <a:cubicBezTo>
                  <a:pt x="113848" y="25956"/>
                  <a:pt x="105264" y="15967"/>
                  <a:pt x="93643" y="14205"/>
                </a:cubicBez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3"/>
          <p:cNvSpPr/>
          <p:nvPr/>
        </p:nvSpPr>
        <p:spPr>
          <a:xfrm>
            <a:off x="0" y="4604100"/>
            <a:ext cx="878005" cy="539380"/>
          </a:xfrm>
          <a:custGeom>
            <a:rect b="b" l="l" r="r" t="t"/>
            <a:pathLst>
              <a:path extrusionOk="0" h="36755" w="59830">
                <a:moveTo>
                  <a:pt x="1" y="0"/>
                </a:moveTo>
                <a:lnTo>
                  <a:pt x="1" y="36755"/>
                </a:lnTo>
                <a:lnTo>
                  <a:pt x="59830" y="36755"/>
                </a:lnTo>
                <a:lnTo>
                  <a:pt x="54877" y="25301"/>
                </a:lnTo>
                <a:cubicBezTo>
                  <a:pt x="49471" y="12788"/>
                  <a:pt x="37768" y="4132"/>
                  <a:pt x="24218" y="2655"/>
                </a:cubicBez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3"/>
          <p:cNvSpPr txBox="1"/>
          <p:nvPr/>
        </p:nvSpPr>
        <p:spPr>
          <a:xfrm>
            <a:off x="5045700" y="3443875"/>
            <a:ext cx="3385500" cy="746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Nunito Sans"/>
                <a:ea typeface="Nunito Sans"/>
                <a:cs typeface="Nunito Sans"/>
                <a:sym typeface="Nunito Sans"/>
              </a:rPr>
              <a:t>CREDITS: This presentation template was created by Slidesgo, including icons by Flaticon, and infographics &amp; images by Freepik </a:t>
            </a:r>
            <a:endParaRPr sz="1200">
              <a:latin typeface="Nunito Sans"/>
              <a:ea typeface="Nunito Sans"/>
              <a:cs typeface="Nunito Sans"/>
              <a:sym typeface="Nunito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21" Type="http://schemas.openxmlformats.org/officeDocument/2006/relationships/theme" Target="../theme/theme3.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713100" y="368825"/>
            <a:ext cx="77178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Montserrat"/>
              <a:buNone/>
              <a:defRPr b="1" sz="2600">
                <a:solidFill>
                  <a:schemeClr val="dk1"/>
                </a:solidFill>
                <a:latin typeface="Montserrat"/>
                <a:ea typeface="Montserrat"/>
                <a:cs typeface="Montserrat"/>
                <a:sym typeface="Montserrat"/>
              </a:defRPr>
            </a:lvl1pPr>
            <a:lvl2pPr lvl="1" rtl="0">
              <a:spcBef>
                <a:spcPts val="0"/>
              </a:spcBef>
              <a:spcAft>
                <a:spcPts val="0"/>
              </a:spcAft>
              <a:buClr>
                <a:schemeClr val="dk1"/>
              </a:buClr>
              <a:buSzPts val="2600"/>
              <a:buFont typeface="Montserrat"/>
              <a:buNone/>
              <a:defRPr b="1" sz="2600">
                <a:solidFill>
                  <a:schemeClr val="dk1"/>
                </a:solidFill>
                <a:latin typeface="Montserrat"/>
                <a:ea typeface="Montserrat"/>
                <a:cs typeface="Montserrat"/>
                <a:sym typeface="Montserrat"/>
              </a:defRPr>
            </a:lvl2pPr>
            <a:lvl3pPr lvl="2" rtl="0">
              <a:spcBef>
                <a:spcPts val="0"/>
              </a:spcBef>
              <a:spcAft>
                <a:spcPts val="0"/>
              </a:spcAft>
              <a:buClr>
                <a:schemeClr val="dk1"/>
              </a:buClr>
              <a:buSzPts val="2600"/>
              <a:buFont typeface="Montserrat"/>
              <a:buNone/>
              <a:defRPr b="1" sz="2600">
                <a:solidFill>
                  <a:schemeClr val="dk1"/>
                </a:solidFill>
                <a:latin typeface="Montserrat"/>
                <a:ea typeface="Montserrat"/>
                <a:cs typeface="Montserrat"/>
                <a:sym typeface="Montserrat"/>
              </a:defRPr>
            </a:lvl3pPr>
            <a:lvl4pPr lvl="3" rtl="0">
              <a:spcBef>
                <a:spcPts val="0"/>
              </a:spcBef>
              <a:spcAft>
                <a:spcPts val="0"/>
              </a:spcAft>
              <a:buClr>
                <a:schemeClr val="dk1"/>
              </a:buClr>
              <a:buSzPts val="2600"/>
              <a:buFont typeface="Montserrat"/>
              <a:buNone/>
              <a:defRPr b="1" sz="2600">
                <a:solidFill>
                  <a:schemeClr val="dk1"/>
                </a:solidFill>
                <a:latin typeface="Montserrat"/>
                <a:ea typeface="Montserrat"/>
                <a:cs typeface="Montserrat"/>
                <a:sym typeface="Montserrat"/>
              </a:defRPr>
            </a:lvl4pPr>
            <a:lvl5pPr lvl="4" rtl="0">
              <a:spcBef>
                <a:spcPts val="0"/>
              </a:spcBef>
              <a:spcAft>
                <a:spcPts val="0"/>
              </a:spcAft>
              <a:buClr>
                <a:schemeClr val="dk1"/>
              </a:buClr>
              <a:buSzPts val="2600"/>
              <a:buFont typeface="Montserrat"/>
              <a:buNone/>
              <a:defRPr b="1" sz="2600">
                <a:solidFill>
                  <a:schemeClr val="dk1"/>
                </a:solidFill>
                <a:latin typeface="Montserrat"/>
                <a:ea typeface="Montserrat"/>
                <a:cs typeface="Montserrat"/>
                <a:sym typeface="Montserrat"/>
              </a:defRPr>
            </a:lvl5pPr>
            <a:lvl6pPr lvl="5" rtl="0">
              <a:spcBef>
                <a:spcPts val="0"/>
              </a:spcBef>
              <a:spcAft>
                <a:spcPts val="0"/>
              </a:spcAft>
              <a:buClr>
                <a:schemeClr val="dk1"/>
              </a:buClr>
              <a:buSzPts val="2600"/>
              <a:buFont typeface="Montserrat"/>
              <a:buNone/>
              <a:defRPr b="1" sz="2600">
                <a:solidFill>
                  <a:schemeClr val="dk1"/>
                </a:solidFill>
                <a:latin typeface="Montserrat"/>
                <a:ea typeface="Montserrat"/>
                <a:cs typeface="Montserrat"/>
                <a:sym typeface="Montserrat"/>
              </a:defRPr>
            </a:lvl6pPr>
            <a:lvl7pPr lvl="6" rtl="0">
              <a:spcBef>
                <a:spcPts val="0"/>
              </a:spcBef>
              <a:spcAft>
                <a:spcPts val="0"/>
              </a:spcAft>
              <a:buClr>
                <a:schemeClr val="dk1"/>
              </a:buClr>
              <a:buSzPts val="2600"/>
              <a:buFont typeface="Montserrat"/>
              <a:buNone/>
              <a:defRPr b="1" sz="2600">
                <a:solidFill>
                  <a:schemeClr val="dk1"/>
                </a:solidFill>
                <a:latin typeface="Montserrat"/>
                <a:ea typeface="Montserrat"/>
                <a:cs typeface="Montserrat"/>
                <a:sym typeface="Montserrat"/>
              </a:defRPr>
            </a:lvl7pPr>
            <a:lvl8pPr lvl="7" rtl="0">
              <a:spcBef>
                <a:spcPts val="0"/>
              </a:spcBef>
              <a:spcAft>
                <a:spcPts val="0"/>
              </a:spcAft>
              <a:buClr>
                <a:schemeClr val="dk1"/>
              </a:buClr>
              <a:buSzPts val="2600"/>
              <a:buFont typeface="Montserrat"/>
              <a:buNone/>
              <a:defRPr b="1" sz="2600">
                <a:solidFill>
                  <a:schemeClr val="dk1"/>
                </a:solidFill>
                <a:latin typeface="Montserrat"/>
                <a:ea typeface="Montserrat"/>
                <a:cs typeface="Montserrat"/>
                <a:sym typeface="Montserrat"/>
              </a:defRPr>
            </a:lvl8pPr>
            <a:lvl9pPr lvl="8" rtl="0">
              <a:spcBef>
                <a:spcPts val="0"/>
              </a:spcBef>
              <a:spcAft>
                <a:spcPts val="0"/>
              </a:spcAft>
              <a:buClr>
                <a:schemeClr val="dk1"/>
              </a:buClr>
              <a:buSzPts val="2600"/>
              <a:buFont typeface="Montserrat"/>
              <a:buNone/>
              <a:defRPr b="1" sz="2600">
                <a:solidFill>
                  <a:schemeClr val="dk1"/>
                </a:solidFill>
                <a:latin typeface="Montserrat"/>
                <a:ea typeface="Montserrat"/>
                <a:cs typeface="Montserrat"/>
                <a:sym typeface="Montserrat"/>
              </a:defRPr>
            </a:lvl9pPr>
          </a:lstStyle>
          <a:p/>
        </p:txBody>
      </p:sp>
      <p:sp>
        <p:nvSpPr>
          <p:cNvPr id="52" name="Google Shape;52;p13"/>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1pPr>
            <a:lvl2pPr indent="-317500" lvl="1" marL="914400" rtl="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2pPr>
            <a:lvl3pPr indent="-317500" lvl="2" marL="1371600" rtl="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3pPr>
            <a:lvl4pPr indent="-317500" lvl="3" marL="1828800" rtl="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4pPr>
            <a:lvl5pPr indent="-317500" lvl="4" marL="2286000" rtl="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5pPr>
            <a:lvl6pPr indent="-317500" lvl="5" marL="2743200" rtl="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6pPr>
            <a:lvl7pPr indent="-317500" lvl="6" marL="3200400" rtl="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7pPr>
            <a:lvl8pPr indent="-317500" lvl="7" marL="3657600" rtl="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8pPr>
            <a:lvl9pPr indent="-317500" lvl="8" marL="4114800" rtl="0">
              <a:lnSpc>
                <a:spcPct val="100000"/>
              </a:lnSpc>
              <a:spcBef>
                <a:spcPts val="0"/>
              </a:spcBef>
              <a:spcAft>
                <a:spcPts val="0"/>
              </a:spcAft>
              <a:buClr>
                <a:schemeClr val="dk2"/>
              </a:buClr>
              <a:buSzPts val="1400"/>
              <a:buFont typeface="Nunito Sans"/>
              <a:buChar char="■"/>
              <a:defRPr>
                <a:solidFill>
                  <a:schemeClr val="dk2"/>
                </a:solidFill>
                <a:latin typeface="Nunito Sans"/>
                <a:ea typeface="Nunito Sans"/>
                <a:cs typeface="Nunito Sans"/>
                <a:sym typeface="Nunito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www.demos.machothemes.com/medzone-lite/"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1.png"/><Relationship Id="rId5"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 Id="rId3" Type="http://schemas.openxmlformats.org/officeDocument/2006/relationships/image" Target="../media/image26.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4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38.png"/><Relationship Id="rId5" Type="http://schemas.openxmlformats.org/officeDocument/2006/relationships/image" Target="../media/image31.png"/></Relationships>
</file>

<file path=ppt/slides/_rels/slide18.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image" Target="../media/image20.png"/><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33.jpg"/><Relationship Id="rId4" Type="http://schemas.openxmlformats.org/officeDocument/2006/relationships/image" Target="../media/image23.jpg"/><Relationship Id="rId9" Type="http://schemas.openxmlformats.org/officeDocument/2006/relationships/image" Target="../media/image24.png"/><Relationship Id="rId5" Type="http://schemas.openxmlformats.org/officeDocument/2006/relationships/image" Target="../media/image34.jpg"/><Relationship Id="rId6" Type="http://schemas.openxmlformats.org/officeDocument/2006/relationships/image" Target="../media/image30.png"/><Relationship Id="rId7" Type="http://schemas.openxmlformats.org/officeDocument/2006/relationships/image" Target="../media/image27.png"/><Relationship Id="rId8"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35.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4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3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mailto:karyahadejun@gmail.com" TargetMode="Externa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2.png"/><Relationship Id="rId7" Type="http://schemas.openxmlformats.org/officeDocument/2006/relationships/image" Target="../media/image7.png"/><Relationship Id="rId8"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mailto:karyahadejun@gmail.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mailto:karyahadejun@gmail.com" TargetMode="Externa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6.png"/><Relationship Id="rId5" Type="http://schemas.openxmlformats.org/officeDocument/2006/relationships/image" Target="../media/image3.png"/><Relationship Id="rId6"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3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type="ctrTitle"/>
          </p:nvPr>
        </p:nvSpPr>
        <p:spPr>
          <a:xfrm>
            <a:off x="387908" y="2111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Slide website</a:t>
            </a:r>
            <a:endParaRPr/>
          </a:p>
        </p:txBody>
      </p:sp>
      <p:sp>
        <p:nvSpPr>
          <p:cNvPr id="190" name="Google Shape;190;p34"/>
          <p:cNvSpPr txBox="1"/>
          <p:nvPr>
            <p:ph idx="1" type="subTitle"/>
          </p:nvPr>
        </p:nvSpPr>
        <p:spPr>
          <a:xfrm>
            <a:off x="387900" y="2300725"/>
            <a:ext cx="8520600" cy="1561500"/>
          </a:xfrm>
          <a:prstGeom prst="rect">
            <a:avLst/>
          </a:prstGeom>
        </p:spPr>
        <p:txBody>
          <a:bodyPr anchorCtr="0" anchor="t" bIns="91425" lIns="91425" spcFirstLastPara="1" rIns="91425" wrap="square" tIns="91425">
            <a:normAutofit fontScale="62500"/>
          </a:bodyPr>
          <a:lstStyle/>
          <a:p>
            <a:pPr indent="0" lvl="0" marL="0" rtl="0" algn="ctr">
              <a:spcBef>
                <a:spcPts val="0"/>
              </a:spcBef>
              <a:spcAft>
                <a:spcPts val="0"/>
              </a:spcAft>
              <a:buNone/>
            </a:pPr>
            <a:r>
              <a:rPr lang="en"/>
              <a:t>SIMEDIC.CO.ID</a:t>
            </a:r>
            <a:endParaRPr/>
          </a:p>
          <a:p>
            <a:pPr indent="0" lvl="0" marL="0" rtl="0" algn="ctr">
              <a:spcBef>
                <a:spcPts val="0"/>
              </a:spcBef>
              <a:spcAft>
                <a:spcPts val="0"/>
              </a:spcAft>
              <a:buNone/>
            </a:pPr>
            <a:r>
              <a:rPr lang="en"/>
              <a:t>Ikuti perubahan sesuai warna baik teks atau pun asset</a:t>
            </a:r>
            <a:endParaRPr/>
          </a:p>
          <a:p>
            <a:pPr indent="0" lvl="0" marL="0" rtl="0" algn="ctr">
              <a:spcBef>
                <a:spcPts val="0"/>
              </a:spcBef>
              <a:spcAft>
                <a:spcPts val="0"/>
              </a:spcAft>
              <a:buNone/>
            </a:pPr>
            <a:r>
              <a:rPr lang="en"/>
              <a:t>(untuk asset dipisahkan filenya)</a:t>
            </a:r>
            <a:endParaRPr/>
          </a:p>
          <a:p>
            <a:pPr indent="0" lvl="0" marL="0" rtl="0" algn="ctr">
              <a:spcBef>
                <a:spcPts val="0"/>
              </a:spcBef>
              <a:spcAft>
                <a:spcPts val="0"/>
              </a:spcAft>
              <a:buNone/>
            </a:pPr>
            <a:r>
              <a:rPr lang="en"/>
              <a:t>LINK Preview template: </a:t>
            </a:r>
            <a:r>
              <a:rPr lang="en" u="sng">
                <a:solidFill>
                  <a:schemeClr val="hlink"/>
                </a:solidFill>
                <a:hlinkClick r:id="rId3"/>
              </a:rPr>
              <a:t>https://www.demos.machothemes.com/medzone-lite/</a:t>
            </a:r>
            <a:endParaRPr/>
          </a:p>
          <a:p>
            <a:pPr indent="0" lvl="0" marL="0" rtl="0" algn="ctr">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pic>
        <p:nvPicPr>
          <p:cNvPr id="281" name="Google Shape;281;p43"/>
          <p:cNvPicPr preferRelativeResize="0"/>
          <p:nvPr/>
        </p:nvPicPr>
        <p:blipFill rotWithShape="1">
          <a:blip r:embed="rId3">
            <a:alphaModFix/>
          </a:blip>
          <a:srcRect b="9204" l="13399" r="15023" t="12123"/>
          <a:stretch/>
        </p:blipFill>
        <p:spPr>
          <a:xfrm>
            <a:off x="624175" y="968224"/>
            <a:ext cx="4696250" cy="4129150"/>
          </a:xfrm>
          <a:prstGeom prst="rect">
            <a:avLst/>
          </a:prstGeom>
          <a:noFill/>
          <a:ln>
            <a:noFill/>
          </a:ln>
        </p:spPr>
      </p:pic>
      <p:sp>
        <p:nvSpPr>
          <p:cNvPr id="282" name="Google Shape;282;p43"/>
          <p:cNvSpPr/>
          <p:nvPr/>
        </p:nvSpPr>
        <p:spPr>
          <a:xfrm>
            <a:off x="5160605" y="539400"/>
            <a:ext cx="3065700" cy="2683200"/>
          </a:xfrm>
          <a:prstGeom prst="roundRect">
            <a:avLst>
              <a:gd fmla="val 8644" name="adj"/>
            </a:avLst>
          </a:prstGeom>
          <a:solidFill>
            <a:schemeClr val="accent2"/>
          </a:solidFill>
          <a:ln>
            <a:noFill/>
          </a:ln>
          <a:effectLst>
            <a:outerShdw blurRad="228600" rotWithShape="0" algn="bl" dir="5400000" dist="95250">
              <a:schemeClr val="accent2">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43"/>
          <p:cNvSpPr txBox="1"/>
          <p:nvPr>
            <p:ph type="title"/>
          </p:nvPr>
        </p:nvSpPr>
        <p:spPr>
          <a:xfrm>
            <a:off x="5490150" y="751025"/>
            <a:ext cx="2404800" cy="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lt1"/>
                </a:solidFill>
              </a:rPr>
              <a:t>SIMEDIC HOSPITAL</a:t>
            </a:r>
            <a:endParaRPr>
              <a:solidFill>
                <a:schemeClr val="lt1"/>
              </a:solidFill>
            </a:endParaRPr>
          </a:p>
        </p:txBody>
      </p:sp>
      <p:sp>
        <p:nvSpPr>
          <p:cNvPr id="284" name="Google Shape;284;p43"/>
          <p:cNvSpPr txBox="1"/>
          <p:nvPr>
            <p:ph idx="1" type="subTitle"/>
          </p:nvPr>
        </p:nvSpPr>
        <p:spPr>
          <a:xfrm>
            <a:off x="5490150" y="1753372"/>
            <a:ext cx="2404800" cy="12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rPr>
              <a:t>Known as SIM-RS Hadejun innovated the software into SIMEDIC-HOSPITAL with renewable technology making this software easy and light to use for Hospital resources</a:t>
            </a:r>
            <a:endParaRPr sz="1300">
              <a:solidFill>
                <a:schemeClr val="lt1"/>
              </a:solidFill>
            </a:endParaRPr>
          </a:p>
        </p:txBody>
      </p:sp>
      <p:sp>
        <p:nvSpPr>
          <p:cNvPr id="285" name="Google Shape;285;p43"/>
          <p:cNvSpPr/>
          <p:nvPr/>
        </p:nvSpPr>
        <p:spPr>
          <a:xfrm>
            <a:off x="7861700" y="205500"/>
            <a:ext cx="667800" cy="667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 name="Google Shape;286;p43"/>
          <p:cNvGrpSpPr/>
          <p:nvPr/>
        </p:nvGrpSpPr>
        <p:grpSpPr>
          <a:xfrm>
            <a:off x="8018008" y="490055"/>
            <a:ext cx="355184" cy="98694"/>
            <a:chOff x="2840293" y="758277"/>
            <a:chExt cx="178925" cy="49725"/>
          </a:xfrm>
        </p:grpSpPr>
        <p:sp>
          <p:nvSpPr>
            <p:cNvPr id="287" name="Google Shape;287;p43"/>
            <p:cNvSpPr/>
            <p:nvPr/>
          </p:nvSpPr>
          <p:spPr>
            <a:xfrm>
              <a:off x="2904893" y="758277"/>
              <a:ext cx="49725" cy="49725"/>
            </a:xfrm>
            <a:custGeom>
              <a:rect b="b" l="l" r="r" t="t"/>
              <a:pathLst>
                <a:path extrusionOk="0" h="1989" w="1989">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43"/>
            <p:cNvSpPr/>
            <p:nvPr/>
          </p:nvSpPr>
          <p:spPr>
            <a:xfrm>
              <a:off x="2840293" y="758277"/>
              <a:ext cx="49725" cy="49725"/>
            </a:xfrm>
            <a:custGeom>
              <a:rect b="b" l="l" r="r" t="t"/>
              <a:pathLst>
                <a:path extrusionOk="0" h="1989" w="1989">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3"/>
            <p:cNvSpPr/>
            <p:nvPr/>
          </p:nvSpPr>
          <p:spPr>
            <a:xfrm>
              <a:off x="2969468" y="758277"/>
              <a:ext cx="49750" cy="49725"/>
            </a:xfrm>
            <a:custGeom>
              <a:rect b="b" l="l" r="r" t="t"/>
              <a:pathLst>
                <a:path extrusionOk="0" h="1989" w="199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0" name="Google Shape;290;p43"/>
          <p:cNvPicPr preferRelativeResize="0"/>
          <p:nvPr/>
        </p:nvPicPr>
        <p:blipFill>
          <a:blip r:embed="rId4">
            <a:alphaModFix/>
          </a:blip>
          <a:stretch>
            <a:fillRect/>
          </a:stretch>
        </p:blipFill>
        <p:spPr>
          <a:xfrm>
            <a:off x="2191899" y="407000"/>
            <a:ext cx="2848226" cy="1137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4"/>
          <p:cNvSpPr/>
          <p:nvPr/>
        </p:nvSpPr>
        <p:spPr>
          <a:xfrm>
            <a:off x="5160605" y="539400"/>
            <a:ext cx="3065700" cy="2683200"/>
          </a:xfrm>
          <a:prstGeom prst="roundRect">
            <a:avLst>
              <a:gd fmla="val 8644" name="adj"/>
            </a:avLst>
          </a:prstGeom>
          <a:solidFill>
            <a:schemeClr val="accent2"/>
          </a:solidFill>
          <a:ln>
            <a:noFill/>
          </a:ln>
          <a:effectLst>
            <a:outerShdw blurRad="228600" rotWithShape="0" algn="bl" dir="5400000" dist="95250">
              <a:schemeClr val="accent2">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44"/>
          <p:cNvSpPr txBox="1"/>
          <p:nvPr>
            <p:ph type="title"/>
          </p:nvPr>
        </p:nvSpPr>
        <p:spPr>
          <a:xfrm>
            <a:off x="5490150" y="751025"/>
            <a:ext cx="2404800" cy="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lt1"/>
                </a:solidFill>
              </a:rPr>
              <a:t>SIMEDIC PROLIFE</a:t>
            </a:r>
            <a:endParaRPr>
              <a:solidFill>
                <a:schemeClr val="lt1"/>
              </a:solidFill>
            </a:endParaRPr>
          </a:p>
        </p:txBody>
      </p:sp>
      <p:sp>
        <p:nvSpPr>
          <p:cNvPr id="297" name="Google Shape;297;p44"/>
          <p:cNvSpPr txBox="1"/>
          <p:nvPr>
            <p:ph idx="1" type="subTitle"/>
          </p:nvPr>
        </p:nvSpPr>
        <p:spPr>
          <a:xfrm>
            <a:off x="5490150" y="1753372"/>
            <a:ext cx="2404800" cy="12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rPr>
              <a:t>The Original MCU’s Digital Innovations with One Time Integrations between klien, doctor, operational, and management</a:t>
            </a:r>
            <a:endParaRPr sz="1300">
              <a:solidFill>
                <a:schemeClr val="lt1"/>
              </a:solidFill>
            </a:endParaRPr>
          </a:p>
        </p:txBody>
      </p:sp>
      <p:sp>
        <p:nvSpPr>
          <p:cNvPr id="298" name="Google Shape;298;p44"/>
          <p:cNvSpPr/>
          <p:nvPr/>
        </p:nvSpPr>
        <p:spPr>
          <a:xfrm>
            <a:off x="7861700" y="205500"/>
            <a:ext cx="667800" cy="667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 name="Google Shape;299;p44"/>
          <p:cNvGrpSpPr/>
          <p:nvPr/>
        </p:nvGrpSpPr>
        <p:grpSpPr>
          <a:xfrm>
            <a:off x="8018008" y="490055"/>
            <a:ext cx="355184" cy="98694"/>
            <a:chOff x="2840293" y="758277"/>
            <a:chExt cx="178925" cy="49725"/>
          </a:xfrm>
        </p:grpSpPr>
        <p:sp>
          <p:nvSpPr>
            <p:cNvPr id="300" name="Google Shape;300;p44"/>
            <p:cNvSpPr/>
            <p:nvPr/>
          </p:nvSpPr>
          <p:spPr>
            <a:xfrm>
              <a:off x="2904893" y="758277"/>
              <a:ext cx="49725" cy="49725"/>
            </a:xfrm>
            <a:custGeom>
              <a:rect b="b" l="l" r="r" t="t"/>
              <a:pathLst>
                <a:path extrusionOk="0" h="1989" w="1989">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4"/>
            <p:cNvSpPr/>
            <p:nvPr/>
          </p:nvSpPr>
          <p:spPr>
            <a:xfrm>
              <a:off x="2840293" y="758277"/>
              <a:ext cx="49725" cy="49725"/>
            </a:xfrm>
            <a:custGeom>
              <a:rect b="b" l="l" r="r" t="t"/>
              <a:pathLst>
                <a:path extrusionOk="0" h="1989" w="1989">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44"/>
            <p:cNvSpPr/>
            <p:nvPr/>
          </p:nvSpPr>
          <p:spPr>
            <a:xfrm>
              <a:off x="2969468" y="758277"/>
              <a:ext cx="49750" cy="49725"/>
            </a:xfrm>
            <a:custGeom>
              <a:rect b="b" l="l" r="r" t="t"/>
              <a:pathLst>
                <a:path extrusionOk="0" h="1989" w="199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3" name="Google Shape;303;p44"/>
          <p:cNvPicPr preferRelativeResize="0"/>
          <p:nvPr/>
        </p:nvPicPr>
        <p:blipFill>
          <a:blip r:embed="rId3">
            <a:alphaModFix/>
          </a:blip>
          <a:stretch>
            <a:fillRect/>
          </a:stretch>
        </p:blipFill>
        <p:spPr>
          <a:xfrm>
            <a:off x="2390833" y="539405"/>
            <a:ext cx="2869994" cy="1146050"/>
          </a:xfrm>
          <a:prstGeom prst="rect">
            <a:avLst/>
          </a:prstGeom>
          <a:noFill/>
          <a:ln>
            <a:noFill/>
          </a:ln>
        </p:spPr>
      </p:pic>
      <p:pic>
        <p:nvPicPr>
          <p:cNvPr id="304" name="Google Shape;304;p44"/>
          <p:cNvPicPr preferRelativeResize="0"/>
          <p:nvPr/>
        </p:nvPicPr>
        <p:blipFill>
          <a:blip r:embed="rId4">
            <a:alphaModFix/>
          </a:blip>
          <a:stretch>
            <a:fillRect/>
          </a:stretch>
        </p:blipFill>
        <p:spPr>
          <a:xfrm>
            <a:off x="361650" y="1352805"/>
            <a:ext cx="4798946" cy="31532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5"/>
          <p:cNvSpPr/>
          <p:nvPr/>
        </p:nvSpPr>
        <p:spPr>
          <a:xfrm>
            <a:off x="5160605" y="539400"/>
            <a:ext cx="3065700" cy="2683200"/>
          </a:xfrm>
          <a:prstGeom prst="roundRect">
            <a:avLst>
              <a:gd fmla="val 8644" name="adj"/>
            </a:avLst>
          </a:prstGeom>
          <a:solidFill>
            <a:schemeClr val="accent2"/>
          </a:solidFill>
          <a:ln>
            <a:noFill/>
          </a:ln>
          <a:effectLst>
            <a:outerShdw blurRad="228600" rotWithShape="0" algn="bl" dir="5400000" dist="95250">
              <a:schemeClr val="accent2">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5"/>
          <p:cNvSpPr txBox="1"/>
          <p:nvPr>
            <p:ph type="title"/>
          </p:nvPr>
        </p:nvSpPr>
        <p:spPr>
          <a:xfrm>
            <a:off x="5490150" y="751025"/>
            <a:ext cx="2404800" cy="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lt1"/>
                </a:solidFill>
              </a:rPr>
              <a:t>SIMEDIC KLINIK</a:t>
            </a:r>
            <a:endParaRPr>
              <a:solidFill>
                <a:schemeClr val="lt1"/>
              </a:solidFill>
            </a:endParaRPr>
          </a:p>
        </p:txBody>
      </p:sp>
      <p:sp>
        <p:nvSpPr>
          <p:cNvPr id="311" name="Google Shape;311;p45"/>
          <p:cNvSpPr txBox="1"/>
          <p:nvPr>
            <p:ph idx="1" type="subTitle"/>
          </p:nvPr>
        </p:nvSpPr>
        <p:spPr>
          <a:xfrm>
            <a:off x="5490150" y="1600972"/>
            <a:ext cx="2404800" cy="12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rPr>
              <a:t>The System Informations &amp; Management for klinik build with new interface. More fresh, easy to use, and user friendly.</a:t>
            </a:r>
            <a:endParaRPr sz="1300">
              <a:solidFill>
                <a:schemeClr val="lt1"/>
              </a:solidFill>
            </a:endParaRPr>
          </a:p>
        </p:txBody>
      </p:sp>
      <p:sp>
        <p:nvSpPr>
          <p:cNvPr id="312" name="Google Shape;312;p45"/>
          <p:cNvSpPr/>
          <p:nvPr/>
        </p:nvSpPr>
        <p:spPr>
          <a:xfrm>
            <a:off x="7861700" y="205500"/>
            <a:ext cx="667800" cy="667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 name="Google Shape;313;p45"/>
          <p:cNvGrpSpPr/>
          <p:nvPr/>
        </p:nvGrpSpPr>
        <p:grpSpPr>
          <a:xfrm>
            <a:off x="8018008" y="490055"/>
            <a:ext cx="355184" cy="98694"/>
            <a:chOff x="2840293" y="758277"/>
            <a:chExt cx="178925" cy="49725"/>
          </a:xfrm>
        </p:grpSpPr>
        <p:sp>
          <p:nvSpPr>
            <p:cNvPr id="314" name="Google Shape;314;p45"/>
            <p:cNvSpPr/>
            <p:nvPr/>
          </p:nvSpPr>
          <p:spPr>
            <a:xfrm>
              <a:off x="2904893" y="758277"/>
              <a:ext cx="49725" cy="49725"/>
            </a:xfrm>
            <a:custGeom>
              <a:rect b="b" l="l" r="r" t="t"/>
              <a:pathLst>
                <a:path extrusionOk="0" h="1989" w="1989">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45"/>
            <p:cNvSpPr/>
            <p:nvPr/>
          </p:nvSpPr>
          <p:spPr>
            <a:xfrm>
              <a:off x="2840293" y="758277"/>
              <a:ext cx="49725" cy="49725"/>
            </a:xfrm>
            <a:custGeom>
              <a:rect b="b" l="l" r="r" t="t"/>
              <a:pathLst>
                <a:path extrusionOk="0" h="1989" w="1989">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45"/>
            <p:cNvSpPr/>
            <p:nvPr/>
          </p:nvSpPr>
          <p:spPr>
            <a:xfrm>
              <a:off x="2969468" y="758277"/>
              <a:ext cx="49750" cy="49725"/>
            </a:xfrm>
            <a:custGeom>
              <a:rect b="b" l="l" r="r" t="t"/>
              <a:pathLst>
                <a:path extrusionOk="0" h="1989" w="199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7" name="Google Shape;317;p45"/>
          <p:cNvPicPr preferRelativeResize="0"/>
          <p:nvPr/>
        </p:nvPicPr>
        <p:blipFill rotWithShape="1">
          <a:blip r:embed="rId3">
            <a:alphaModFix/>
          </a:blip>
          <a:srcRect b="0" l="0" r="0" t="0"/>
          <a:stretch/>
        </p:blipFill>
        <p:spPr>
          <a:xfrm>
            <a:off x="2355358" y="658005"/>
            <a:ext cx="2869994" cy="1146050"/>
          </a:xfrm>
          <a:prstGeom prst="rect">
            <a:avLst/>
          </a:prstGeom>
          <a:noFill/>
          <a:ln>
            <a:noFill/>
          </a:ln>
        </p:spPr>
      </p:pic>
      <p:pic>
        <p:nvPicPr>
          <p:cNvPr id="318" name="Google Shape;318;p45"/>
          <p:cNvPicPr preferRelativeResize="0"/>
          <p:nvPr/>
        </p:nvPicPr>
        <p:blipFill rotWithShape="1">
          <a:blip r:embed="rId4">
            <a:alphaModFix/>
          </a:blip>
          <a:srcRect b="10567" l="0" r="0" t="26153"/>
          <a:stretch/>
        </p:blipFill>
        <p:spPr>
          <a:xfrm>
            <a:off x="77850" y="1443925"/>
            <a:ext cx="5428726" cy="2862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6"/>
          <p:cNvSpPr/>
          <p:nvPr/>
        </p:nvSpPr>
        <p:spPr>
          <a:xfrm>
            <a:off x="5160605" y="539400"/>
            <a:ext cx="3065700" cy="2683200"/>
          </a:xfrm>
          <a:prstGeom prst="roundRect">
            <a:avLst>
              <a:gd fmla="val 8644" name="adj"/>
            </a:avLst>
          </a:prstGeom>
          <a:solidFill>
            <a:schemeClr val="accent2"/>
          </a:solidFill>
          <a:ln>
            <a:noFill/>
          </a:ln>
          <a:effectLst>
            <a:outerShdw blurRad="228600" rotWithShape="0" algn="bl" dir="5400000" dist="95250">
              <a:schemeClr val="accent2">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46"/>
          <p:cNvSpPr txBox="1"/>
          <p:nvPr>
            <p:ph type="title"/>
          </p:nvPr>
        </p:nvSpPr>
        <p:spPr>
          <a:xfrm>
            <a:off x="5490150" y="751025"/>
            <a:ext cx="2404800" cy="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lt1"/>
                </a:solidFill>
              </a:rPr>
              <a:t>SIMEDIC COVID</a:t>
            </a:r>
            <a:endParaRPr>
              <a:solidFill>
                <a:schemeClr val="lt1"/>
              </a:solidFill>
            </a:endParaRPr>
          </a:p>
        </p:txBody>
      </p:sp>
      <p:sp>
        <p:nvSpPr>
          <p:cNvPr id="325" name="Google Shape;325;p46"/>
          <p:cNvSpPr txBox="1"/>
          <p:nvPr>
            <p:ph idx="1" type="subTitle"/>
          </p:nvPr>
        </p:nvSpPr>
        <p:spPr>
          <a:xfrm>
            <a:off x="5490150" y="1753372"/>
            <a:ext cx="2404800" cy="12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300">
                <a:solidFill>
                  <a:schemeClr val="lt1"/>
                </a:solidFill>
              </a:rPr>
              <a:t>The Innovations for Covid-19 test services focus on Registrations and Nakes administrations. Without install apps just scan and test it!</a:t>
            </a:r>
            <a:endParaRPr sz="1300">
              <a:solidFill>
                <a:schemeClr val="lt1"/>
              </a:solidFill>
            </a:endParaRPr>
          </a:p>
        </p:txBody>
      </p:sp>
      <p:sp>
        <p:nvSpPr>
          <p:cNvPr id="326" name="Google Shape;326;p46"/>
          <p:cNvSpPr/>
          <p:nvPr/>
        </p:nvSpPr>
        <p:spPr>
          <a:xfrm>
            <a:off x="7861700" y="205500"/>
            <a:ext cx="667800" cy="667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7" name="Google Shape;327;p46"/>
          <p:cNvGrpSpPr/>
          <p:nvPr/>
        </p:nvGrpSpPr>
        <p:grpSpPr>
          <a:xfrm>
            <a:off x="8018008" y="490055"/>
            <a:ext cx="355184" cy="98694"/>
            <a:chOff x="2840293" y="758277"/>
            <a:chExt cx="178925" cy="49725"/>
          </a:xfrm>
        </p:grpSpPr>
        <p:sp>
          <p:nvSpPr>
            <p:cNvPr id="328" name="Google Shape;328;p46"/>
            <p:cNvSpPr/>
            <p:nvPr/>
          </p:nvSpPr>
          <p:spPr>
            <a:xfrm>
              <a:off x="2904893" y="758277"/>
              <a:ext cx="49725" cy="49725"/>
            </a:xfrm>
            <a:custGeom>
              <a:rect b="b" l="l" r="r" t="t"/>
              <a:pathLst>
                <a:path extrusionOk="0" h="1989" w="1989">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46"/>
            <p:cNvSpPr/>
            <p:nvPr/>
          </p:nvSpPr>
          <p:spPr>
            <a:xfrm>
              <a:off x="2840293" y="758277"/>
              <a:ext cx="49725" cy="49725"/>
            </a:xfrm>
            <a:custGeom>
              <a:rect b="b" l="l" r="r" t="t"/>
              <a:pathLst>
                <a:path extrusionOk="0" h="1989" w="1989">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6"/>
            <p:cNvSpPr/>
            <p:nvPr/>
          </p:nvSpPr>
          <p:spPr>
            <a:xfrm>
              <a:off x="2969468" y="758277"/>
              <a:ext cx="49750" cy="49725"/>
            </a:xfrm>
            <a:custGeom>
              <a:rect b="b" l="l" r="r" t="t"/>
              <a:pathLst>
                <a:path extrusionOk="0" h="1989" w="199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31" name="Google Shape;331;p46"/>
          <p:cNvPicPr preferRelativeResize="0"/>
          <p:nvPr/>
        </p:nvPicPr>
        <p:blipFill rotWithShape="1">
          <a:blip r:embed="rId3">
            <a:alphaModFix/>
          </a:blip>
          <a:srcRect b="0" l="0" r="0" t="0"/>
          <a:stretch/>
        </p:blipFill>
        <p:spPr>
          <a:xfrm>
            <a:off x="2355358" y="658005"/>
            <a:ext cx="2869994" cy="1146050"/>
          </a:xfrm>
          <a:prstGeom prst="rect">
            <a:avLst/>
          </a:prstGeom>
          <a:noFill/>
          <a:ln>
            <a:noFill/>
          </a:ln>
        </p:spPr>
      </p:pic>
      <p:pic>
        <p:nvPicPr>
          <p:cNvPr id="332" name="Google Shape;332;p46"/>
          <p:cNvPicPr preferRelativeResize="0"/>
          <p:nvPr/>
        </p:nvPicPr>
        <p:blipFill>
          <a:blip r:embed="rId4">
            <a:alphaModFix/>
          </a:blip>
          <a:stretch>
            <a:fillRect/>
          </a:stretch>
        </p:blipFill>
        <p:spPr>
          <a:xfrm>
            <a:off x="1600850" y="1193805"/>
            <a:ext cx="3034643" cy="3034643"/>
          </a:xfrm>
          <a:prstGeom prst="rect">
            <a:avLst/>
          </a:prstGeom>
          <a:noFill/>
          <a:ln>
            <a:noFill/>
          </a:ln>
        </p:spPr>
      </p:pic>
      <p:pic>
        <p:nvPicPr>
          <p:cNvPr id="333" name="Google Shape;333;p46"/>
          <p:cNvPicPr preferRelativeResize="0"/>
          <p:nvPr/>
        </p:nvPicPr>
        <p:blipFill>
          <a:blip r:embed="rId5">
            <a:alphaModFix/>
          </a:blip>
          <a:stretch>
            <a:fillRect/>
          </a:stretch>
        </p:blipFill>
        <p:spPr>
          <a:xfrm>
            <a:off x="3763300" y="1417350"/>
            <a:ext cx="1376775" cy="241210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7"/>
          <p:cNvSpPr/>
          <p:nvPr/>
        </p:nvSpPr>
        <p:spPr>
          <a:xfrm>
            <a:off x="5160605" y="539400"/>
            <a:ext cx="3065700" cy="2683200"/>
          </a:xfrm>
          <a:prstGeom prst="roundRect">
            <a:avLst>
              <a:gd fmla="val 8644" name="adj"/>
            </a:avLst>
          </a:prstGeom>
          <a:solidFill>
            <a:schemeClr val="accent2"/>
          </a:solidFill>
          <a:ln>
            <a:noFill/>
          </a:ln>
          <a:effectLst>
            <a:outerShdw blurRad="228600" rotWithShape="0" algn="bl" dir="5400000" dist="95250">
              <a:schemeClr val="accent2">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7"/>
          <p:cNvSpPr txBox="1"/>
          <p:nvPr>
            <p:ph type="title"/>
          </p:nvPr>
        </p:nvSpPr>
        <p:spPr>
          <a:xfrm>
            <a:off x="5490150" y="751025"/>
            <a:ext cx="2404800" cy="96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lt1"/>
                </a:solidFill>
              </a:rPr>
              <a:t>SIMEDIC LAB</a:t>
            </a:r>
            <a:endParaRPr>
              <a:solidFill>
                <a:schemeClr val="lt1"/>
              </a:solidFill>
            </a:endParaRPr>
          </a:p>
        </p:txBody>
      </p:sp>
      <p:sp>
        <p:nvSpPr>
          <p:cNvPr id="340" name="Google Shape;340;p47"/>
          <p:cNvSpPr txBox="1"/>
          <p:nvPr>
            <p:ph idx="1" type="subTitle"/>
          </p:nvPr>
        </p:nvSpPr>
        <p:spPr>
          <a:xfrm>
            <a:off x="5490150" y="1753372"/>
            <a:ext cx="2404800" cy="126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chemeClr val="lt1"/>
                </a:solidFill>
              </a:rPr>
              <a:t>The key innovations for reading lab system to export result in dashboard. All simedic driver can mutual connection </a:t>
            </a:r>
            <a:r>
              <a:rPr lang="en" sz="1300">
                <a:solidFill>
                  <a:schemeClr val="lt1"/>
                </a:solidFill>
              </a:rPr>
              <a:t>with</a:t>
            </a:r>
            <a:r>
              <a:rPr lang="en" sz="1300">
                <a:solidFill>
                  <a:schemeClr val="lt1"/>
                </a:solidFill>
              </a:rPr>
              <a:t> dashboard product Simedic</a:t>
            </a:r>
            <a:endParaRPr sz="1300">
              <a:solidFill>
                <a:schemeClr val="lt1"/>
              </a:solidFill>
            </a:endParaRPr>
          </a:p>
        </p:txBody>
      </p:sp>
      <p:sp>
        <p:nvSpPr>
          <p:cNvPr id="341" name="Google Shape;341;p47"/>
          <p:cNvSpPr/>
          <p:nvPr/>
        </p:nvSpPr>
        <p:spPr>
          <a:xfrm>
            <a:off x="7861700" y="205500"/>
            <a:ext cx="667800" cy="667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 name="Google Shape;342;p47"/>
          <p:cNvGrpSpPr/>
          <p:nvPr/>
        </p:nvGrpSpPr>
        <p:grpSpPr>
          <a:xfrm>
            <a:off x="8018008" y="490055"/>
            <a:ext cx="355184" cy="98694"/>
            <a:chOff x="2840293" y="758277"/>
            <a:chExt cx="178925" cy="49725"/>
          </a:xfrm>
        </p:grpSpPr>
        <p:sp>
          <p:nvSpPr>
            <p:cNvPr id="343" name="Google Shape;343;p47"/>
            <p:cNvSpPr/>
            <p:nvPr/>
          </p:nvSpPr>
          <p:spPr>
            <a:xfrm>
              <a:off x="2904893" y="758277"/>
              <a:ext cx="49725" cy="49725"/>
            </a:xfrm>
            <a:custGeom>
              <a:rect b="b" l="l" r="r" t="t"/>
              <a:pathLst>
                <a:path extrusionOk="0" h="1989" w="1989">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7"/>
            <p:cNvSpPr/>
            <p:nvPr/>
          </p:nvSpPr>
          <p:spPr>
            <a:xfrm>
              <a:off x="2840293" y="758277"/>
              <a:ext cx="49725" cy="49725"/>
            </a:xfrm>
            <a:custGeom>
              <a:rect b="b" l="l" r="r" t="t"/>
              <a:pathLst>
                <a:path extrusionOk="0" h="1989" w="1989">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7"/>
            <p:cNvSpPr/>
            <p:nvPr/>
          </p:nvSpPr>
          <p:spPr>
            <a:xfrm>
              <a:off x="2969468" y="758277"/>
              <a:ext cx="49750" cy="49725"/>
            </a:xfrm>
            <a:custGeom>
              <a:rect b="b" l="l" r="r" t="t"/>
              <a:pathLst>
                <a:path extrusionOk="0" h="1989" w="199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6" name="Google Shape;346;p47"/>
          <p:cNvPicPr preferRelativeResize="0"/>
          <p:nvPr/>
        </p:nvPicPr>
        <p:blipFill rotWithShape="1">
          <a:blip r:embed="rId3">
            <a:alphaModFix/>
          </a:blip>
          <a:srcRect b="0" l="0" r="0" t="0"/>
          <a:stretch/>
        </p:blipFill>
        <p:spPr>
          <a:xfrm>
            <a:off x="3137008" y="588755"/>
            <a:ext cx="2869994" cy="1146050"/>
          </a:xfrm>
          <a:prstGeom prst="rect">
            <a:avLst/>
          </a:prstGeom>
          <a:noFill/>
          <a:ln>
            <a:noFill/>
          </a:ln>
        </p:spPr>
      </p:pic>
      <p:pic>
        <p:nvPicPr>
          <p:cNvPr id="347" name="Google Shape;347;p47"/>
          <p:cNvPicPr preferRelativeResize="0"/>
          <p:nvPr/>
        </p:nvPicPr>
        <p:blipFill>
          <a:blip r:embed="rId4">
            <a:alphaModFix/>
          </a:blip>
          <a:stretch>
            <a:fillRect/>
          </a:stretch>
        </p:blipFill>
        <p:spPr>
          <a:xfrm>
            <a:off x="-353075" y="193050"/>
            <a:ext cx="6573675" cy="4382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8"/>
          <p:cNvSpPr/>
          <p:nvPr/>
        </p:nvSpPr>
        <p:spPr>
          <a:xfrm>
            <a:off x="5160605" y="539400"/>
            <a:ext cx="3065700" cy="2683200"/>
          </a:xfrm>
          <a:prstGeom prst="roundRect">
            <a:avLst>
              <a:gd fmla="val 8644" name="adj"/>
            </a:avLst>
          </a:prstGeom>
          <a:solidFill>
            <a:schemeClr val="accent2"/>
          </a:solidFill>
          <a:ln>
            <a:noFill/>
          </a:ln>
          <a:effectLst>
            <a:outerShdw blurRad="228600" rotWithShape="0" algn="bl" dir="5400000" dist="95250">
              <a:schemeClr val="accent2">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8"/>
          <p:cNvSpPr txBox="1"/>
          <p:nvPr>
            <p:ph type="title"/>
          </p:nvPr>
        </p:nvSpPr>
        <p:spPr>
          <a:xfrm>
            <a:off x="5490150" y="751025"/>
            <a:ext cx="2404800" cy="6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solidFill>
                  <a:schemeClr val="lt1"/>
                </a:solidFill>
              </a:rPr>
              <a:t>SIMEDIC IOT</a:t>
            </a:r>
            <a:endParaRPr>
              <a:solidFill>
                <a:schemeClr val="lt1"/>
              </a:solidFill>
            </a:endParaRPr>
          </a:p>
        </p:txBody>
      </p:sp>
      <p:sp>
        <p:nvSpPr>
          <p:cNvPr id="354" name="Google Shape;354;p48"/>
          <p:cNvSpPr txBox="1"/>
          <p:nvPr>
            <p:ph idx="1" type="subTitle"/>
          </p:nvPr>
        </p:nvSpPr>
        <p:spPr>
          <a:xfrm>
            <a:off x="5490150" y="1309951"/>
            <a:ext cx="2404800" cy="1638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lt1"/>
                </a:solidFill>
              </a:rPr>
              <a:t>one stop solution for device health connection. With this driver the reslut of lab can mutual connection with all dashboard Simedic product</a:t>
            </a:r>
            <a:endParaRPr sz="1500">
              <a:solidFill>
                <a:schemeClr val="lt1"/>
              </a:solidFill>
            </a:endParaRPr>
          </a:p>
        </p:txBody>
      </p:sp>
      <p:sp>
        <p:nvSpPr>
          <p:cNvPr id="355" name="Google Shape;355;p48"/>
          <p:cNvSpPr/>
          <p:nvPr/>
        </p:nvSpPr>
        <p:spPr>
          <a:xfrm>
            <a:off x="7861700" y="205500"/>
            <a:ext cx="667800" cy="6678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6" name="Google Shape;356;p48"/>
          <p:cNvGrpSpPr/>
          <p:nvPr/>
        </p:nvGrpSpPr>
        <p:grpSpPr>
          <a:xfrm>
            <a:off x="8018008" y="490055"/>
            <a:ext cx="355184" cy="98694"/>
            <a:chOff x="2840293" y="758277"/>
            <a:chExt cx="178925" cy="49725"/>
          </a:xfrm>
        </p:grpSpPr>
        <p:sp>
          <p:nvSpPr>
            <p:cNvPr id="357" name="Google Shape;357;p48"/>
            <p:cNvSpPr/>
            <p:nvPr/>
          </p:nvSpPr>
          <p:spPr>
            <a:xfrm>
              <a:off x="2904893" y="758277"/>
              <a:ext cx="49725" cy="49725"/>
            </a:xfrm>
            <a:custGeom>
              <a:rect b="b" l="l" r="r" t="t"/>
              <a:pathLst>
                <a:path extrusionOk="0" h="1989" w="1989">
                  <a:moveTo>
                    <a:pt x="1000" y="405"/>
                  </a:moveTo>
                  <a:cubicBezTo>
                    <a:pt x="1322" y="405"/>
                    <a:pt x="1596" y="667"/>
                    <a:pt x="1596" y="1000"/>
                  </a:cubicBezTo>
                  <a:cubicBezTo>
                    <a:pt x="1596" y="1322"/>
                    <a:pt x="1322" y="1596"/>
                    <a:pt x="1000" y="1596"/>
                  </a:cubicBezTo>
                  <a:cubicBezTo>
                    <a:pt x="667" y="1596"/>
                    <a:pt x="393" y="1322"/>
                    <a:pt x="393" y="1000"/>
                  </a:cubicBezTo>
                  <a:cubicBezTo>
                    <a:pt x="393" y="667"/>
                    <a:pt x="667" y="405"/>
                    <a:pt x="1000" y="405"/>
                  </a:cubicBezTo>
                  <a:close/>
                  <a:moveTo>
                    <a:pt x="1000" y="0"/>
                  </a:moveTo>
                  <a:cubicBezTo>
                    <a:pt x="441" y="0"/>
                    <a:pt x="0" y="441"/>
                    <a:pt x="0" y="1000"/>
                  </a:cubicBezTo>
                  <a:cubicBezTo>
                    <a:pt x="0" y="1548"/>
                    <a:pt x="441" y="1988"/>
                    <a:pt x="1000" y="1988"/>
                  </a:cubicBezTo>
                  <a:cubicBezTo>
                    <a:pt x="1548" y="1988"/>
                    <a:pt x="1988" y="1548"/>
                    <a:pt x="1988" y="1000"/>
                  </a:cubicBezTo>
                  <a:cubicBezTo>
                    <a:pt x="1988" y="441"/>
                    <a:pt x="1548" y="0"/>
                    <a:pt x="100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8"/>
            <p:cNvSpPr/>
            <p:nvPr/>
          </p:nvSpPr>
          <p:spPr>
            <a:xfrm>
              <a:off x="2840293" y="758277"/>
              <a:ext cx="49725" cy="49725"/>
            </a:xfrm>
            <a:custGeom>
              <a:rect b="b" l="l" r="r" t="t"/>
              <a:pathLst>
                <a:path extrusionOk="0" h="1989" w="1989">
                  <a:moveTo>
                    <a:pt x="989" y="405"/>
                  </a:moveTo>
                  <a:cubicBezTo>
                    <a:pt x="1322" y="405"/>
                    <a:pt x="1584" y="667"/>
                    <a:pt x="1584" y="1000"/>
                  </a:cubicBezTo>
                  <a:cubicBezTo>
                    <a:pt x="1584" y="1322"/>
                    <a:pt x="1322" y="1596"/>
                    <a:pt x="989" y="1596"/>
                  </a:cubicBezTo>
                  <a:cubicBezTo>
                    <a:pt x="667" y="1596"/>
                    <a:pt x="393" y="1322"/>
                    <a:pt x="393" y="1000"/>
                  </a:cubicBezTo>
                  <a:cubicBezTo>
                    <a:pt x="393" y="667"/>
                    <a:pt x="667" y="405"/>
                    <a:pt x="989" y="405"/>
                  </a:cubicBezTo>
                  <a:close/>
                  <a:moveTo>
                    <a:pt x="989" y="0"/>
                  </a:moveTo>
                  <a:cubicBezTo>
                    <a:pt x="441" y="0"/>
                    <a:pt x="0" y="441"/>
                    <a:pt x="0" y="1000"/>
                  </a:cubicBezTo>
                  <a:cubicBezTo>
                    <a:pt x="0" y="1548"/>
                    <a:pt x="441" y="1988"/>
                    <a:pt x="989" y="1988"/>
                  </a:cubicBezTo>
                  <a:cubicBezTo>
                    <a:pt x="1536" y="1988"/>
                    <a:pt x="1989" y="1548"/>
                    <a:pt x="1989" y="1000"/>
                  </a:cubicBezTo>
                  <a:cubicBezTo>
                    <a:pt x="1989" y="441"/>
                    <a:pt x="1536" y="0"/>
                    <a:pt x="98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48"/>
            <p:cNvSpPr/>
            <p:nvPr/>
          </p:nvSpPr>
          <p:spPr>
            <a:xfrm>
              <a:off x="2969468" y="758277"/>
              <a:ext cx="49750" cy="49725"/>
            </a:xfrm>
            <a:custGeom>
              <a:rect b="b" l="l" r="r" t="t"/>
              <a:pathLst>
                <a:path extrusionOk="0" h="1989" w="1990">
                  <a:moveTo>
                    <a:pt x="1001" y="405"/>
                  </a:moveTo>
                  <a:cubicBezTo>
                    <a:pt x="1322" y="405"/>
                    <a:pt x="1596" y="667"/>
                    <a:pt x="1596" y="1000"/>
                  </a:cubicBezTo>
                  <a:cubicBezTo>
                    <a:pt x="1596" y="1322"/>
                    <a:pt x="1322" y="1596"/>
                    <a:pt x="1001" y="1596"/>
                  </a:cubicBezTo>
                  <a:cubicBezTo>
                    <a:pt x="668" y="1596"/>
                    <a:pt x="406" y="1322"/>
                    <a:pt x="406" y="1000"/>
                  </a:cubicBezTo>
                  <a:cubicBezTo>
                    <a:pt x="406" y="667"/>
                    <a:pt x="668" y="405"/>
                    <a:pt x="1001" y="405"/>
                  </a:cubicBezTo>
                  <a:close/>
                  <a:moveTo>
                    <a:pt x="1001" y="0"/>
                  </a:moveTo>
                  <a:cubicBezTo>
                    <a:pt x="453" y="0"/>
                    <a:pt x="1" y="441"/>
                    <a:pt x="1" y="1000"/>
                  </a:cubicBezTo>
                  <a:cubicBezTo>
                    <a:pt x="1" y="1548"/>
                    <a:pt x="453" y="1988"/>
                    <a:pt x="1001" y="1988"/>
                  </a:cubicBezTo>
                  <a:cubicBezTo>
                    <a:pt x="1549" y="1988"/>
                    <a:pt x="1989" y="1548"/>
                    <a:pt x="1989" y="1000"/>
                  </a:cubicBezTo>
                  <a:cubicBezTo>
                    <a:pt x="1989" y="441"/>
                    <a:pt x="1549" y="0"/>
                    <a:pt x="10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60" name="Google Shape;360;p48"/>
          <p:cNvPicPr preferRelativeResize="0"/>
          <p:nvPr/>
        </p:nvPicPr>
        <p:blipFill>
          <a:blip r:embed="rId3">
            <a:alphaModFix/>
          </a:blip>
          <a:stretch>
            <a:fillRect/>
          </a:stretch>
        </p:blipFill>
        <p:spPr>
          <a:xfrm>
            <a:off x="2027925" y="639277"/>
            <a:ext cx="3072046" cy="403069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9"/>
          <p:cNvSpPr txBox="1"/>
          <p:nvPr>
            <p:ph type="ctrTitle"/>
          </p:nvPr>
        </p:nvSpPr>
        <p:spPr>
          <a:xfrm>
            <a:off x="476733" y="11972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OUR HISTORY</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cxnSp>
        <p:nvCxnSpPr>
          <p:cNvPr id="370" name="Google Shape;370;p50"/>
          <p:cNvCxnSpPr>
            <a:stCxn id="371" idx="3"/>
            <a:endCxn id="372" idx="1"/>
          </p:cNvCxnSpPr>
          <p:nvPr/>
        </p:nvCxnSpPr>
        <p:spPr>
          <a:xfrm>
            <a:off x="2222387" y="1562912"/>
            <a:ext cx="4282500" cy="0"/>
          </a:xfrm>
          <a:prstGeom prst="straightConnector1">
            <a:avLst/>
          </a:prstGeom>
          <a:noFill/>
          <a:ln cap="flat" cmpd="sng" w="38100">
            <a:solidFill>
              <a:schemeClr val="accent2"/>
            </a:solidFill>
            <a:prstDash val="dash"/>
            <a:round/>
            <a:headEnd len="med" w="med" type="none"/>
            <a:tailEnd len="med" w="med" type="none"/>
          </a:ln>
        </p:spPr>
      </p:cxnSp>
      <p:sp>
        <p:nvSpPr>
          <p:cNvPr id="373" name="Google Shape;373;p50"/>
          <p:cNvSpPr/>
          <p:nvPr/>
        </p:nvSpPr>
        <p:spPr>
          <a:xfrm>
            <a:off x="560700" y="2006175"/>
            <a:ext cx="2458800" cy="28731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0"/>
          <p:cNvSpPr/>
          <p:nvPr/>
        </p:nvSpPr>
        <p:spPr>
          <a:xfrm>
            <a:off x="3190200" y="2006175"/>
            <a:ext cx="2458800" cy="292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0"/>
          <p:cNvSpPr/>
          <p:nvPr/>
        </p:nvSpPr>
        <p:spPr>
          <a:xfrm>
            <a:off x="5819700" y="1992249"/>
            <a:ext cx="2458800" cy="2963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0"/>
          <p:cNvSpPr txBox="1"/>
          <p:nvPr>
            <p:ph type="title"/>
          </p:nvPr>
        </p:nvSpPr>
        <p:spPr>
          <a:xfrm>
            <a:off x="76200" y="76200"/>
            <a:ext cx="5555700" cy="64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Our History To Create Legacy..</a:t>
            </a:r>
            <a:endParaRPr sz="2400"/>
          </a:p>
        </p:txBody>
      </p:sp>
      <p:sp>
        <p:nvSpPr>
          <p:cNvPr id="377" name="Google Shape;377;p50"/>
          <p:cNvSpPr txBox="1"/>
          <p:nvPr>
            <p:ph idx="4294967295" type="subTitle"/>
          </p:nvPr>
        </p:nvSpPr>
        <p:spPr>
          <a:xfrm>
            <a:off x="751276" y="2170659"/>
            <a:ext cx="2075700" cy="4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2"/>
                </a:solidFill>
                <a:latin typeface="Montserrat"/>
                <a:ea typeface="Montserrat"/>
                <a:cs typeface="Montserrat"/>
                <a:sym typeface="Montserrat"/>
              </a:rPr>
              <a:t>2004</a:t>
            </a:r>
            <a:endParaRPr b="1" sz="1600">
              <a:solidFill>
                <a:schemeClr val="accent2"/>
              </a:solidFill>
              <a:latin typeface="Montserrat"/>
              <a:ea typeface="Montserrat"/>
              <a:cs typeface="Montserrat"/>
              <a:sym typeface="Montserrat"/>
            </a:endParaRPr>
          </a:p>
        </p:txBody>
      </p:sp>
      <p:sp>
        <p:nvSpPr>
          <p:cNvPr id="378" name="Google Shape;378;p50"/>
          <p:cNvSpPr txBox="1"/>
          <p:nvPr>
            <p:ph idx="4294967295" type="subTitle"/>
          </p:nvPr>
        </p:nvSpPr>
        <p:spPr>
          <a:xfrm>
            <a:off x="753225" y="2515150"/>
            <a:ext cx="2075700" cy="10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Started by a Mr. </a:t>
            </a:r>
            <a:r>
              <a:rPr b="1" i="1" lang="en" sz="1300"/>
              <a:t>Daeng Amry</a:t>
            </a:r>
            <a:r>
              <a:rPr lang="en" sz="1300"/>
              <a:t> who made software for clinic in the Jakarta Area  named </a:t>
            </a:r>
            <a:r>
              <a:rPr b="1" i="1" lang="en" sz="1300"/>
              <a:t>Simedic </a:t>
            </a:r>
            <a:r>
              <a:rPr lang="en" sz="1300"/>
              <a:t>&amp;</a:t>
            </a:r>
            <a:r>
              <a:rPr b="1" i="1" lang="en" sz="1300"/>
              <a:t> MIS</a:t>
            </a:r>
            <a:r>
              <a:rPr lang="en" sz="1300"/>
              <a:t>. And then </a:t>
            </a:r>
            <a:r>
              <a:rPr b="1" i="1" lang="en" sz="1300"/>
              <a:t>Simedic</a:t>
            </a:r>
            <a:r>
              <a:rPr lang="en" sz="1300"/>
              <a:t> become commercialized by personally to many clinics in Indonesia</a:t>
            </a:r>
            <a:endParaRPr sz="1300"/>
          </a:p>
        </p:txBody>
      </p:sp>
      <p:sp>
        <p:nvSpPr>
          <p:cNvPr id="379" name="Google Shape;379;p50"/>
          <p:cNvSpPr txBox="1"/>
          <p:nvPr>
            <p:ph idx="4294967295" type="subTitle"/>
          </p:nvPr>
        </p:nvSpPr>
        <p:spPr>
          <a:xfrm>
            <a:off x="3327488" y="2054859"/>
            <a:ext cx="2075700" cy="4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2"/>
                </a:solidFill>
                <a:latin typeface="Montserrat"/>
                <a:ea typeface="Montserrat"/>
                <a:cs typeface="Montserrat"/>
                <a:sym typeface="Montserrat"/>
              </a:rPr>
              <a:t>2010</a:t>
            </a:r>
            <a:endParaRPr b="1" sz="1600">
              <a:solidFill>
                <a:schemeClr val="accent2"/>
              </a:solidFill>
              <a:latin typeface="Montserrat"/>
              <a:ea typeface="Montserrat"/>
              <a:cs typeface="Montserrat"/>
              <a:sym typeface="Montserrat"/>
            </a:endParaRPr>
          </a:p>
        </p:txBody>
      </p:sp>
      <p:sp>
        <p:nvSpPr>
          <p:cNvPr id="380" name="Google Shape;380;p50"/>
          <p:cNvSpPr txBox="1"/>
          <p:nvPr>
            <p:ph idx="4294967295" type="subTitle"/>
          </p:nvPr>
        </p:nvSpPr>
        <p:spPr>
          <a:xfrm>
            <a:off x="3382726" y="2362762"/>
            <a:ext cx="2075700" cy="10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From year to year demand for software medical began to increased and Mr. </a:t>
            </a:r>
            <a:r>
              <a:rPr b="1" i="1" lang="en" sz="1300"/>
              <a:t>Daeng Amry</a:t>
            </a:r>
            <a:r>
              <a:rPr lang="en" sz="1300"/>
              <a:t> continues to create innovate for medical personnel by creating </a:t>
            </a:r>
            <a:r>
              <a:rPr b="1" i="1" lang="en" sz="1300"/>
              <a:t>APIK</a:t>
            </a:r>
            <a:r>
              <a:rPr lang="en" sz="1300"/>
              <a:t>, &amp; </a:t>
            </a:r>
            <a:r>
              <a:rPr b="1" i="1" lang="en" sz="1300"/>
              <a:t>DINSLAB</a:t>
            </a:r>
            <a:r>
              <a:rPr lang="en" sz="1300"/>
              <a:t> software</a:t>
            </a:r>
            <a:endParaRPr sz="1300"/>
          </a:p>
        </p:txBody>
      </p:sp>
      <p:sp>
        <p:nvSpPr>
          <p:cNvPr id="381" name="Google Shape;381;p50"/>
          <p:cNvSpPr txBox="1"/>
          <p:nvPr>
            <p:ph idx="4294967295" type="subTitle"/>
          </p:nvPr>
        </p:nvSpPr>
        <p:spPr>
          <a:xfrm>
            <a:off x="6010275" y="2082384"/>
            <a:ext cx="2075700" cy="4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accent2"/>
                </a:solidFill>
                <a:latin typeface="Montserrat"/>
                <a:ea typeface="Montserrat"/>
                <a:cs typeface="Montserrat"/>
                <a:sym typeface="Montserrat"/>
              </a:rPr>
              <a:t>2020</a:t>
            </a:r>
            <a:endParaRPr b="1" sz="1600">
              <a:solidFill>
                <a:schemeClr val="accent2"/>
              </a:solidFill>
              <a:latin typeface="Montserrat"/>
              <a:ea typeface="Montserrat"/>
              <a:cs typeface="Montserrat"/>
              <a:sym typeface="Montserrat"/>
            </a:endParaRPr>
          </a:p>
        </p:txBody>
      </p:sp>
      <p:sp>
        <p:nvSpPr>
          <p:cNvPr id="382" name="Google Shape;382;p50"/>
          <p:cNvSpPr txBox="1"/>
          <p:nvPr>
            <p:ph idx="4294967295" type="subTitle"/>
          </p:nvPr>
        </p:nvSpPr>
        <p:spPr>
          <a:xfrm>
            <a:off x="6012225" y="2438962"/>
            <a:ext cx="2075700" cy="10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Mr. </a:t>
            </a:r>
            <a:r>
              <a:rPr b="1" i="1" lang="en" sz="1300"/>
              <a:t>Daeng Amry</a:t>
            </a:r>
            <a:r>
              <a:rPr lang="en" sz="1300"/>
              <a:t> realizes that creating many innovations cannot be personal. In 2020, finally Mr. </a:t>
            </a:r>
            <a:r>
              <a:rPr b="1" i="1" lang="en" sz="1300"/>
              <a:t>Amry</a:t>
            </a:r>
            <a:r>
              <a:rPr lang="en" sz="1300"/>
              <a:t> collaborated with Mr. </a:t>
            </a:r>
            <a:r>
              <a:rPr b="1" i="1" lang="en" sz="1300"/>
              <a:t>Hasbi</a:t>
            </a:r>
            <a:r>
              <a:rPr lang="en" sz="1300"/>
              <a:t>, and</a:t>
            </a:r>
            <a:endParaRPr sz="1300"/>
          </a:p>
          <a:p>
            <a:pPr indent="0" lvl="0" marL="0" rtl="0" algn="l">
              <a:spcBef>
                <a:spcPts val="0"/>
              </a:spcBef>
              <a:spcAft>
                <a:spcPts val="0"/>
              </a:spcAft>
              <a:buNone/>
            </a:pPr>
            <a:r>
              <a:rPr lang="en" sz="1300"/>
              <a:t>Mr. </a:t>
            </a:r>
            <a:r>
              <a:rPr b="1" i="1" lang="en" sz="1300"/>
              <a:t>Juan</a:t>
            </a:r>
            <a:r>
              <a:rPr lang="en" sz="1300"/>
              <a:t> as the founder of a patented software innovation called </a:t>
            </a:r>
            <a:r>
              <a:rPr b="1" i="1" lang="en" sz="1300"/>
              <a:t>Simedic</a:t>
            </a:r>
            <a:r>
              <a:rPr lang="en" sz="1300"/>
              <a:t> under legal </a:t>
            </a:r>
            <a:r>
              <a:rPr b="1" i="1" lang="en" sz="1300"/>
              <a:t>PT. Hadejun Karya Bangsa</a:t>
            </a:r>
            <a:endParaRPr b="1" i="1" sz="1300"/>
          </a:p>
        </p:txBody>
      </p:sp>
      <p:pic>
        <p:nvPicPr>
          <p:cNvPr id="371" name="Google Shape;371;p50"/>
          <p:cNvPicPr preferRelativeResize="0"/>
          <p:nvPr/>
        </p:nvPicPr>
        <p:blipFill>
          <a:blip r:embed="rId3">
            <a:alphaModFix/>
          </a:blip>
          <a:stretch>
            <a:fillRect/>
          </a:stretch>
        </p:blipFill>
        <p:spPr>
          <a:xfrm>
            <a:off x="1211313" y="1057375"/>
            <a:ext cx="1011075" cy="1011075"/>
          </a:xfrm>
          <a:prstGeom prst="rect">
            <a:avLst/>
          </a:prstGeom>
          <a:noFill/>
          <a:ln>
            <a:noFill/>
          </a:ln>
        </p:spPr>
      </p:pic>
      <p:pic>
        <p:nvPicPr>
          <p:cNvPr id="383" name="Google Shape;383;p50"/>
          <p:cNvPicPr preferRelativeResize="0"/>
          <p:nvPr/>
        </p:nvPicPr>
        <p:blipFill rotWithShape="1">
          <a:blip r:embed="rId4">
            <a:alphaModFix/>
          </a:blip>
          <a:srcRect b="0" l="0" r="0" t="0"/>
          <a:stretch/>
        </p:blipFill>
        <p:spPr>
          <a:xfrm>
            <a:off x="3878313" y="1057375"/>
            <a:ext cx="1011075" cy="1011075"/>
          </a:xfrm>
          <a:prstGeom prst="rect">
            <a:avLst/>
          </a:prstGeom>
          <a:noFill/>
          <a:ln>
            <a:noFill/>
          </a:ln>
        </p:spPr>
      </p:pic>
      <p:sp>
        <p:nvSpPr>
          <p:cNvPr id="384" name="Google Shape;384;p50"/>
          <p:cNvSpPr txBox="1"/>
          <p:nvPr>
            <p:ph idx="4294967295" type="subTitle"/>
          </p:nvPr>
        </p:nvSpPr>
        <p:spPr>
          <a:xfrm>
            <a:off x="2553325" y="1142475"/>
            <a:ext cx="1112100" cy="3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Montserrat"/>
                <a:ea typeface="Montserrat"/>
                <a:cs typeface="Montserrat"/>
                <a:sym typeface="Montserrat"/>
              </a:rPr>
              <a:t>6 Years</a:t>
            </a:r>
            <a:endParaRPr b="1">
              <a:solidFill>
                <a:schemeClr val="accent2"/>
              </a:solidFill>
              <a:latin typeface="Montserrat"/>
              <a:ea typeface="Montserrat"/>
              <a:cs typeface="Montserrat"/>
              <a:sym typeface="Montserrat"/>
            </a:endParaRPr>
          </a:p>
        </p:txBody>
      </p:sp>
      <p:sp>
        <p:nvSpPr>
          <p:cNvPr id="385" name="Google Shape;385;p50"/>
          <p:cNvSpPr txBox="1"/>
          <p:nvPr>
            <p:ph idx="4294967295" type="subTitle"/>
          </p:nvPr>
        </p:nvSpPr>
        <p:spPr>
          <a:xfrm>
            <a:off x="5188425" y="1146938"/>
            <a:ext cx="1112100" cy="35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2"/>
                </a:solidFill>
                <a:latin typeface="Montserrat"/>
                <a:ea typeface="Montserrat"/>
                <a:cs typeface="Montserrat"/>
                <a:sym typeface="Montserrat"/>
              </a:rPr>
              <a:t>10 Years</a:t>
            </a:r>
            <a:endParaRPr b="1">
              <a:solidFill>
                <a:schemeClr val="accent2"/>
              </a:solidFill>
              <a:latin typeface="Montserrat"/>
              <a:ea typeface="Montserrat"/>
              <a:cs typeface="Montserrat"/>
              <a:sym typeface="Montserrat"/>
            </a:endParaRPr>
          </a:p>
        </p:txBody>
      </p:sp>
      <p:pic>
        <p:nvPicPr>
          <p:cNvPr id="386" name="Google Shape;386;p50"/>
          <p:cNvPicPr preferRelativeResize="0"/>
          <p:nvPr/>
        </p:nvPicPr>
        <p:blipFill>
          <a:blip r:embed="rId5">
            <a:alphaModFix/>
          </a:blip>
          <a:stretch>
            <a:fillRect/>
          </a:stretch>
        </p:blipFill>
        <p:spPr>
          <a:xfrm>
            <a:off x="6545325" y="1071300"/>
            <a:ext cx="932300" cy="1011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1"/>
          <p:cNvSpPr txBox="1"/>
          <p:nvPr>
            <p:ph idx="4294967295" type="title"/>
          </p:nvPr>
        </p:nvSpPr>
        <p:spPr>
          <a:xfrm>
            <a:off x="1781750" y="51500"/>
            <a:ext cx="7346100" cy="46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Good Evolutions For Best Innovations..</a:t>
            </a:r>
            <a:endParaRPr/>
          </a:p>
        </p:txBody>
      </p:sp>
      <p:sp>
        <p:nvSpPr>
          <p:cNvPr id="392" name="Google Shape;392;p51"/>
          <p:cNvSpPr/>
          <p:nvPr/>
        </p:nvSpPr>
        <p:spPr>
          <a:xfrm>
            <a:off x="1016050" y="1434525"/>
            <a:ext cx="845700" cy="740400"/>
          </a:xfrm>
          <a:prstGeom prst="roundRect">
            <a:avLst>
              <a:gd fmla="val 8644" name="adj"/>
            </a:avLst>
          </a:prstGeom>
          <a:solidFill>
            <a:schemeClr val="accent3"/>
          </a:solidFill>
          <a:ln>
            <a:noFill/>
          </a:ln>
          <a:effectLst>
            <a:outerShdw blurRad="228600" rotWithShape="0" algn="bl" dir="5400000" dist="95250">
              <a:schemeClr val="accent3">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51"/>
          <p:cNvSpPr/>
          <p:nvPr/>
        </p:nvSpPr>
        <p:spPr>
          <a:xfrm>
            <a:off x="1016050" y="3491925"/>
            <a:ext cx="845700" cy="740400"/>
          </a:xfrm>
          <a:prstGeom prst="roundRect">
            <a:avLst>
              <a:gd fmla="val 8644" name="adj"/>
            </a:avLst>
          </a:prstGeom>
          <a:solidFill>
            <a:schemeClr val="accent3"/>
          </a:solidFill>
          <a:ln>
            <a:noFill/>
          </a:ln>
          <a:effectLst>
            <a:outerShdw blurRad="228600" rotWithShape="0" algn="bl" dir="5400000" dist="95250">
              <a:schemeClr val="accent3">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4" name="Google Shape;394;p51"/>
          <p:cNvPicPr preferRelativeResize="0"/>
          <p:nvPr/>
        </p:nvPicPr>
        <p:blipFill>
          <a:blip r:embed="rId3">
            <a:alphaModFix/>
          </a:blip>
          <a:stretch>
            <a:fillRect/>
          </a:stretch>
        </p:blipFill>
        <p:spPr>
          <a:xfrm>
            <a:off x="1202888" y="1496325"/>
            <a:ext cx="472021" cy="464400"/>
          </a:xfrm>
          <a:prstGeom prst="rect">
            <a:avLst/>
          </a:prstGeom>
          <a:noFill/>
          <a:ln>
            <a:noFill/>
          </a:ln>
        </p:spPr>
      </p:pic>
      <p:pic>
        <p:nvPicPr>
          <p:cNvPr id="395" name="Google Shape;395;p51"/>
          <p:cNvPicPr preferRelativeResize="0"/>
          <p:nvPr/>
        </p:nvPicPr>
        <p:blipFill>
          <a:blip r:embed="rId4">
            <a:alphaModFix/>
          </a:blip>
          <a:stretch>
            <a:fillRect/>
          </a:stretch>
        </p:blipFill>
        <p:spPr>
          <a:xfrm>
            <a:off x="1159500" y="3528225"/>
            <a:ext cx="515400" cy="515400"/>
          </a:xfrm>
          <a:prstGeom prst="rect">
            <a:avLst/>
          </a:prstGeom>
          <a:noFill/>
          <a:ln>
            <a:noFill/>
          </a:ln>
        </p:spPr>
      </p:pic>
      <p:sp>
        <p:nvSpPr>
          <p:cNvPr id="396" name="Google Shape;396;p51"/>
          <p:cNvSpPr txBox="1"/>
          <p:nvPr/>
        </p:nvSpPr>
        <p:spPr>
          <a:xfrm>
            <a:off x="1078900" y="1945800"/>
            <a:ext cx="720000" cy="28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Nunito Sans"/>
                <a:ea typeface="Nunito Sans"/>
                <a:cs typeface="Nunito Sans"/>
                <a:sym typeface="Nunito Sans"/>
              </a:rPr>
              <a:t>Simedic</a:t>
            </a:r>
            <a:endParaRPr b="1" sz="1100">
              <a:latin typeface="Nunito Sans"/>
              <a:ea typeface="Nunito Sans"/>
              <a:cs typeface="Nunito Sans"/>
              <a:sym typeface="Nunito Sans"/>
            </a:endParaRPr>
          </a:p>
        </p:txBody>
      </p:sp>
      <p:grpSp>
        <p:nvGrpSpPr>
          <p:cNvPr id="397" name="Google Shape;397;p51"/>
          <p:cNvGrpSpPr/>
          <p:nvPr/>
        </p:nvGrpSpPr>
        <p:grpSpPr>
          <a:xfrm>
            <a:off x="1016050" y="2501325"/>
            <a:ext cx="845700" cy="740400"/>
            <a:chOff x="482650" y="2425125"/>
            <a:chExt cx="845700" cy="740400"/>
          </a:xfrm>
        </p:grpSpPr>
        <p:sp>
          <p:nvSpPr>
            <p:cNvPr id="398" name="Google Shape;398;p51"/>
            <p:cNvSpPr/>
            <p:nvPr/>
          </p:nvSpPr>
          <p:spPr>
            <a:xfrm>
              <a:off x="482650" y="2425125"/>
              <a:ext cx="845700" cy="740400"/>
            </a:xfrm>
            <a:prstGeom prst="roundRect">
              <a:avLst>
                <a:gd fmla="val 8644" name="adj"/>
              </a:avLst>
            </a:prstGeom>
            <a:solidFill>
              <a:schemeClr val="accent3"/>
            </a:solidFill>
            <a:ln>
              <a:noFill/>
            </a:ln>
            <a:effectLst>
              <a:outerShdw blurRad="228600" rotWithShape="0" algn="bl" dir="5400000" dist="95250">
                <a:schemeClr val="accent3">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9" name="Google Shape;399;p51"/>
            <p:cNvPicPr preferRelativeResize="0"/>
            <p:nvPr/>
          </p:nvPicPr>
          <p:blipFill>
            <a:blip r:embed="rId5">
              <a:alphaModFix/>
            </a:blip>
            <a:stretch>
              <a:fillRect/>
            </a:stretch>
          </p:blipFill>
          <p:spPr>
            <a:xfrm>
              <a:off x="626100" y="2461425"/>
              <a:ext cx="515400" cy="515400"/>
            </a:xfrm>
            <a:prstGeom prst="rect">
              <a:avLst/>
            </a:prstGeom>
            <a:noFill/>
            <a:ln>
              <a:noFill/>
            </a:ln>
          </p:spPr>
        </p:pic>
        <p:sp>
          <p:nvSpPr>
            <p:cNvPr id="400" name="Google Shape;400;p51"/>
            <p:cNvSpPr txBox="1"/>
            <p:nvPr/>
          </p:nvSpPr>
          <p:spPr>
            <a:xfrm>
              <a:off x="523800" y="2960625"/>
              <a:ext cx="720000" cy="20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Nunito Sans"/>
                  <a:ea typeface="Nunito Sans"/>
                  <a:cs typeface="Nunito Sans"/>
                  <a:sym typeface="Nunito Sans"/>
                </a:rPr>
                <a:t>Apik</a:t>
              </a:r>
              <a:endParaRPr b="1" sz="1100">
                <a:latin typeface="Nunito Sans"/>
                <a:ea typeface="Nunito Sans"/>
                <a:cs typeface="Nunito Sans"/>
                <a:sym typeface="Nunito Sans"/>
              </a:endParaRPr>
            </a:p>
          </p:txBody>
        </p:sp>
      </p:grpSp>
      <p:sp>
        <p:nvSpPr>
          <p:cNvPr id="401" name="Google Shape;401;p51"/>
          <p:cNvSpPr txBox="1"/>
          <p:nvPr/>
        </p:nvSpPr>
        <p:spPr>
          <a:xfrm>
            <a:off x="1057200" y="4027425"/>
            <a:ext cx="720000" cy="20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Nunito Sans"/>
                <a:ea typeface="Nunito Sans"/>
                <a:cs typeface="Nunito Sans"/>
                <a:sym typeface="Nunito Sans"/>
              </a:rPr>
              <a:t>Dinslab</a:t>
            </a:r>
            <a:endParaRPr b="1" sz="1100">
              <a:latin typeface="Nunito Sans"/>
              <a:ea typeface="Nunito Sans"/>
              <a:cs typeface="Nunito Sans"/>
              <a:sym typeface="Nunito Sans"/>
            </a:endParaRPr>
          </a:p>
        </p:txBody>
      </p:sp>
      <p:pic>
        <p:nvPicPr>
          <p:cNvPr id="402" name="Google Shape;402;p51"/>
          <p:cNvPicPr preferRelativeResize="0"/>
          <p:nvPr/>
        </p:nvPicPr>
        <p:blipFill>
          <a:blip r:embed="rId6">
            <a:alphaModFix/>
          </a:blip>
          <a:stretch>
            <a:fillRect/>
          </a:stretch>
        </p:blipFill>
        <p:spPr>
          <a:xfrm>
            <a:off x="2590400" y="2412938"/>
            <a:ext cx="845700" cy="917177"/>
          </a:xfrm>
          <a:prstGeom prst="rect">
            <a:avLst/>
          </a:prstGeom>
          <a:noFill/>
          <a:ln>
            <a:noFill/>
          </a:ln>
        </p:spPr>
      </p:pic>
      <p:pic>
        <p:nvPicPr>
          <p:cNvPr id="403" name="Google Shape;403;p51"/>
          <p:cNvPicPr preferRelativeResize="0"/>
          <p:nvPr/>
        </p:nvPicPr>
        <p:blipFill>
          <a:blip r:embed="rId7">
            <a:alphaModFix/>
          </a:blip>
          <a:stretch>
            <a:fillRect/>
          </a:stretch>
        </p:blipFill>
        <p:spPr>
          <a:xfrm>
            <a:off x="4031175" y="2613830"/>
            <a:ext cx="2256307" cy="515400"/>
          </a:xfrm>
          <a:prstGeom prst="rect">
            <a:avLst/>
          </a:prstGeom>
          <a:noFill/>
          <a:ln>
            <a:noFill/>
          </a:ln>
        </p:spPr>
      </p:pic>
      <p:cxnSp>
        <p:nvCxnSpPr>
          <p:cNvPr id="404" name="Google Shape;404;p51"/>
          <p:cNvCxnSpPr>
            <a:stCxn id="392" idx="3"/>
            <a:endCxn id="402" idx="1"/>
          </p:cNvCxnSpPr>
          <p:nvPr/>
        </p:nvCxnSpPr>
        <p:spPr>
          <a:xfrm>
            <a:off x="1861750" y="1804725"/>
            <a:ext cx="728700" cy="1066800"/>
          </a:xfrm>
          <a:prstGeom prst="bentConnector3">
            <a:avLst>
              <a:gd fmla="val 49997" name="adj1"/>
            </a:avLst>
          </a:prstGeom>
          <a:noFill/>
          <a:ln cap="flat" cmpd="sng" w="28575">
            <a:solidFill>
              <a:schemeClr val="accent2"/>
            </a:solidFill>
            <a:prstDash val="solid"/>
            <a:round/>
            <a:headEnd len="med" w="med" type="none"/>
            <a:tailEnd len="med" w="med" type="none"/>
          </a:ln>
        </p:spPr>
      </p:cxnSp>
      <p:cxnSp>
        <p:nvCxnSpPr>
          <p:cNvPr id="405" name="Google Shape;405;p51"/>
          <p:cNvCxnSpPr>
            <a:stCxn id="393" idx="3"/>
            <a:endCxn id="402" idx="1"/>
          </p:cNvCxnSpPr>
          <p:nvPr/>
        </p:nvCxnSpPr>
        <p:spPr>
          <a:xfrm flipH="1" rot="10800000">
            <a:off x="1861750" y="2871525"/>
            <a:ext cx="728700" cy="990600"/>
          </a:xfrm>
          <a:prstGeom prst="bentConnector3">
            <a:avLst>
              <a:gd fmla="val 49997" name="adj1"/>
            </a:avLst>
          </a:prstGeom>
          <a:noFill/>
          <a:ln cap="flat" cmpd="sng" w="28575">
            <a:solidFill>
              <a:schemeClr val="accent2"/>
            </a:solidFill>
            <a:prstDash val="solid"/>
            <a:round/>
            <a:headEnd len="med" w="med" type="none"/>
            <a:tailEnd len="med" w="med" type="none"/>
          </a:ln>
        </p:spPr>
      </p:cxnSp>
      <p:cxnSp>
        <p:nvCxnSpPr>
          <p:cNvPr id="406" name="Google Shape;406;p51"/>
          <p:cNvCxnSpPr>
            <a:stCxn id="398" idx="3"/>
            <a:endCxn id="402" idx="1"/>
          </p:cNvCxnSpPr>
          <p:nvPr/>
        </p:nvCxnSpPr>
        <p:spPr>
          <a:xfrm>
            <a:off x="1861750" y="2871525"/>
            <a:ext cx="728700" cy="0"/>
          </a:xfrm>
          <a:prstGeom prst="straightConnector1">
            <a:avLst/>
          </a:prstGeom>
          <a:noFill/>
          <a:ln cap="flat" cmpd="sng" w="28575">
            <a:solidFill>
              <a:schemeClr val="accent2"/>
            </a:solidFill>
            <a:prstDash val="solid"/>
            <a:round/>
            <a:headEnd len="med" w="med" type="none"/>
            <a:tailEnd len="med" w="med" type="triangle"/>
          </a:ln>
        </p:spPr>
      </p:cxnSp>
      <p:pic>
        <p:nvPicPr>
          <p:cNvPr id="407" name="Google Shape;407;p51"/>
          <p:cNvPicPr preferRelativeResize="0"/>
          <p:nvPr/>
        </p:nvPicPr>
        <p:blipFill>
          <a:blip r:embed="rId8">
            <a:alphaModFix/>
          </a:blip>
          <a:stretch>
            <a:fillRect/>
          </a:stretch>
        </p:blipFill>
        <p:spPr>
          <a:xfrm>
            <a:off x="6793100" y="1634725"/>
            <a:ext cx="1290678" cy="515400"/>
          </a:xfrm>
          <a:prstGeom prst="rect">
            <a:avLst/>
          </a:prstGeom>
          <a:noFill/>
          <a:ln cap="flat" cmpd="sng" w="9525">
            <a:solidFill>
              <a:schemeClr val="accent2"/>
            </a:solidFill>
            <a:prstDash val="solid"/>
            <a:round/>
            <a:headEnd len="sm" w="sm" type="none"/>
            <a:tailEnd len="sm" w="sm" type="none"/>
          </a:ln>
        </p:spPr>
      </p:pic>
      <p:pic>
        <p:nvPicPr>
          <p:cNvPr id="408" name="Google Shape;408;p51"/>
          <p:cNvPicPr preferRelativeResize="0"/>
          <p:nvPr/>
        </p:nvPicPr>
        <p:blipFill>
          <a:blip r:embed="rId9">
            <a:alphaModFix/>
          </a:blip>
          <a:stretch>
            <a:fillRect/>
          </a:stretch>
        </p:blipFill>
        <p:spPr>
          <a:xfrm>
            <a:off x="6806350" y="2344826"/>
            <a:ext cx="1290675" cy="515400"/>
          </a:xfrm>
          <a:prstGeom prst="rect">
            <a:avLst/>
          </a:prstGeom>
          <a:noFill/>
          <a:ln cap="flat" cmpd="sng" w="9525">
            <a:solidFill>
              <a:schemeClr val="accent2"/>
            </a:solidFill>
            <a:prstDash val="solid"/>
            <a:round/>
            <a:headEnd len="sm" w="sm" type="none"/>
            <a:tailEnd len="sm" w="sm" type="none"/>
          </a:ln>
        </p:spPr>
      </p:pic>
      <p:pic>
        <p:nvPicPr>
          <p:cNvPr id="409" name="Google Shape;409;p51"/>
          <p:cNvPicPr preferRelativeResize="0"/>
          <p:nvPr/>
        </p:nvPicPr>
        <p:blipFill>
          <a:blip r:embed="rId10">
            <a:alphaModFix/>
          </a:blip>
          <a:stretch>
            <a:fillRect/>
          </a:stretch>
        </p:blipFill>
        <p:spPr>
          <a:xfrm>
            <a:off x="6806350" y="2994826"/>
            <a:ext cx="1290675" cy="515400"/>
          </a:xfrm>
          <a:prstGeom prst="rect">
            <a:avLst/>
          </a:prstGeom>
          <a:noFill/>
          <a:ln cap="flat" cmpd="sng" w="9525">
            <a:solidFill>
              <a:schemeClr val="accent2"/>
            </a:solidFill>
            <a:prstDash val="solid"/>
            <a:round/>
            <a:headEnd len="sm" w="sm" type="none"/>
            <a:tailEnd len="sm" w="sm" type="none"/>
          </a:ln>
        </p:spPr>
      </p:pic>
      <p:pic>
        <p:nvPicPr>
          <p:cNvPr id="410" name="Google Shape;410;p51"/>
          <p:cNvPicPr preferRelativeResize="0"/>
          <p:nvPr/>
        </p:nvPicPr>
        <p:blipFill>
          <a:blip r:embed="rId11">
            <a:alphaModFix/>
          </a:blip>
          <a:stretch>
            <a:fillRect/>
          </a:stretch>
        </p:blipFill>
        <p:spPr>
          <a:xfrm>
            <a:off x="6806350" y="3644826"/>
            <a:ext cx="1290685" cy="515400"/>
          </a:xfrm>
          <a:prstGeom prst="rect">
            <a:avLst/>
          </a:prstGeom>
          <a:noFill/>
          <a:ln cap="flat" cmpd="sng" w="9525">
            <a:solidFill>
              <a:schemeClr val="accent2"/>
            </a:solidFill>
            <a:prstDash val="solid"/>
            <a:round/>
            <a:headEnd len="sm" w="sm" type="none"/>
            <a:tailEnd len="sm" w="sm" type="none"/>
          </a:ln>
        </p:spPr>
      </p:pic>
      <p:cxnSp>
        <p:nvCxnSpPr>
          <p:cNvPr id="411" name="Google Shape;411;p51"/>
          <p:cNvCxnSpPr>
            <a:stCxn id="402" idx="3"/>
            <a:endCxn id="403" idx="1"/>
          </p:cNvCxnSpPr>
          <p:nvPr/>
        </p:nvCxnSpPr>
        <p:spPr>
          <a:xfrm>
            <a:off x="3436100" y="2871527"/>
            <a:ext cx="595200" cy="0"/>
          </a:xfrm>
          <a:prstGeom prst="straightConnector1">
            <a:avLst/>
          </a:prstGeom>
          <a:noFill/>
          <a:ln cap="flat" cmpd="sng" w="28575">
            <a:solidFill>
              <a:schemeClr val="accent2"/>
            </a:solidFill>
            <a:prstDash val="solid"/>
            <a:round/>
            <a:headEnd len="med" w="med" type="none"/>
            <a:tailEnd len="med" w="med" type="none"/>
          </a:ln>
        </p:spPr>
      </p:cxnSp>
      <p:cxnSp>
        <p:nvCxnSpPr>
          <p:cNvPr id="412" name="Google Shape;412;p51"/>
          <p:cNvCxnSpPr>
            <a:stCxn id="403" idx="3"/>
            <a:endCxn id="407" idx="1"/>
          </p:cNvCxnSpPr>
          <p:nvPr/>
        </p:nvCxnSpPr>
        <p:spPr>
          <a:xfrm flipH="1" rot="10800000">
            <a:off x="6287482" y="1892330"/>
            <a:ext cx="505500" cy="979200"/>
          </a:xfrm>
          <a:prstGeom prst="bentConnector3">
            <a:avLst>
              <a:gd fmla="val 50012" name="adj1"/>
            </a:avLst>
          </a:prstGeom>
          <a:noFill/>
          <a:ln cap="flat" cmpd="sng" w="28575">
            <a:solidFill>
              <a:schemeClr val="accent2"/>
            </a:solidFill>
            <a:prstDash val="solid"/>
            <a:round/>
            <a:headEnd len="med" w="med" type="none"/>
            <a:tailEnd len="med" w="med" type="triangle"/>
          </a:ln>
        </p:spPr>
      </p:cxnSp>
      <p:cxnSp>
        <p:nvCxnSpPr>
          <p:cNvPr id="413" name="Google Shape;413;p51"/>
          <p:cNvCxnSpPr>
            <a:stCxn id="403" idx="3"/>
            <a:endCxn id="408" idx="1"/>
          </p:cNvCxnSpPr>
          <p:nvPr/>
        </p:nvCxnSpPr>
        <p:spPr>
          <a:xfrm flipH="1" rot="10800000">
            <a:off x="6287482" y="2602430"/>
            <a:ext cx="519000" cy="269100"/>
          </a:xfrm>
          <a:prstGeom prst="bentConnector3">
            <a:avLst>
              <a:gd fmla="val 49987" name="adj1"/>
            </a:avLst>
          </a:prstGeom>
          <a:noFill/>
          <a:ln cap="flat" cmpd="sng" w="28575">
            <a:solidFill>
              <a:schemeClr val="accent2"/>
            </a:solidFill>
            <a:prstDash val="solid"/>
            <a:round/>
            <a:headEnd len="med" w="med" type="none"/>
            <a:tailEnd len="med" w="med" type="triangle"/>
          </a:ln>
        </p:spPr>
      </p:cxnSp>
      <p:cxnSp>
        <p:nvCxnSpPr>
          <p:cNvPr id="414" name="Google Shape;414;p51"/>
          <p:cNvCxnSpPr>
            <a:stCxn id="403" idx="3"/>
            <a:endCxn id="409" idx="1"/>
          </p:cNvCxnSpPr>
          <p:nvPr/>
        </p:nvCxnSpPr>
        <p:spPr>
          <a:xfrm>
            <a:off x="6287482" y="2871530"/>
            <a:ext cx="519000" cy="381000"/>
          </a:xfrm>
          <a:prstGeom prst="bentConnector3">
            <a:avLst>
              <a:gd fmla="val 49987" name="adj1"/>
            </a:avLst>
          </a:prstGeom>
          <a:noFill/>
          <a:ln cap="flat" cmpd="sng" w="28575">
            <a:solidFill>
              <a:schemeClr val="accent2"/>
            </a:solidFill>
            <a:prstDash val="solid"/>
            <a:round/>
            <a:headEnd len="med" w="med" type="none"/>
            <a:tailEnd len="med" w="med" type="triangle"/>
          </a:ln>
        </p:spPr>
      </p:cxnSp>
      <p:cxnSp>
        <p:nvCxnSpPr>
          <p:cNvPr id="415" name="Google Shape;415;p51"/>
          <p:cNvCxnSpPr>
            <a:stCxn id="403" idx="3"/>
            <a:endCxn id="410" idx="1"/>
          </p:cNvCxnSpPr>
          <p:nvPr/>
        </p:nvCxnSpPr>
        <p:spPr>
          <a:xfrm>
            <a:off x="6287482" y="2871530"/>
            <a:ext cx="519000" cy="1031100"/>
          </a:xfrm>
          <a:prstGeom prst="bentConnector3">
            <a:avLst>
              <a:gd fmla="val 49987" name="adj1"/>
            </a:avLst>
          </a:prstGeom>
          <a:noFill/>
          <a:ln cap="flat" cmpd="sng" w="28575">
            <a:solidFill>
              <a:schemeClr val="accent2"/>
            </a:solidFill>
            <a:prstDash val="solid"/>
            <a:round/>
            <a:headEnd len="med" w="med" type="none"/>
            <a:tailEnd len="med" w="med" type="triangle"/>
          </a:ln>
        </p:spPr>
      </p:cxnSp>
      <p:sp>
        <p:nvSpPr>
          <p:cNvPr id="416" name="Google Shape;416;p51"/>
          <p:cNvSpPr txBox="1"/>
          <p:nvPr>
            <p:ph idx="4294967295" type="subTitle"/>
          </p:nvPr>
        </p:nvSpPr>
        <p:spPr>
          <a:xfrm>
            <a:off x="3326425" y="3626575"/>
            <a:ext cx="1541400" cy="357900"/>
          </a:xfrm>
          <a:prstGeom prst="rect">
            <a:avLst/>
          </a:prstGeom>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980000"/>
                </a:solidFill>
                <a:latin typeface="Montserrat"/>
                <a:ea typeface="Montserrat"/>
                <a:cs typeface="Montserrat"/>
                <a:sym typeface="Montserrat"/>
              </a:rPr>
              <a:t>Legal Corporations</a:t>
            </a:r>
            <a:endParaRPr sz="1000">
              <a:solidFill>
                <a:srgbClr val="980000"/>
              </a:solidFill>
              <a:latin typeface="Montserrat"/>
              <a:ea typeface="Montserrat"/>
              <a:cs typeface="Montserrat"/>
              <a:sym typeface="Montserrat"/>
            </a:endParaRPr>
          </a:p>
          <a:p>
            <a:pPr indent="0" lvl="0" marL="0" rtl="0" algn="ctr">
              <a:spcBef>
                <a:spcPts val="0"/>
              </a:spcBef>
              <a:spcAft>
                <a:spcPts val="0"/>
              </a:spcAft>
              <a:buNone/>
            </a:pPr>
            <a:r>
              <a:rPr lang="en" sz="1000">
                <a:solidFill>
                  <a:srgbClr val="980000"/>
                </a:solidFill>
                <a:latin typeface="Montserrat"/>
                <a:ea typeface="Montserrat"/>
                <a:cs typeface="Montserrat"/>
                <a:sym typeface="Montserrat"/>
              </a:rPr>
              <a:t>&amp; Brand Software</a:t>
            </a:r>
            <a:endParaRPr sz="1000">
              <a:solidFill>
                <a:srgbClr val="980000"/>
              </a:solidFill>
              <a:latin typeface="Montserrat"/>
              <a:ea typeface="Montserrat"/>
              <a:cs typeface="Montserrat"/>
              <a:sym typeface="Montserrat"/>
            </a:endParaRPr>
          </a:p>
        </p:txBody>
      </p:sp>
      <p:cxnSp>
        <p:nvCxnSpPr>
          <p:cNvPr id="417" name="Google Shape;417;p51"/>
          <p:cNvCxnSpPr>
            <a:stCxn id="402" idx="2"/>
            <a:endCxn id="416" idx="1"/>
          </p:cNvCxnSpPr>
          <p:nvPr/>
        </p:nvCxnSpPr>
        <p:spPr>
          <a:xfrm flipH="1" rot="-5400000">
            <a:off x="2932100" y="3411265"/>
            <a:ext cx="475500" cy="313200"/>
          </a:xfrm>
          <a:prstGeom prst="bentConnector2">
            <a:avLst/>
          </a:prstGeom>
          <a:noFill/>
          <a:ln cap="flat" cmpd="sng" w="19050">
            <a:solidFill>
              <a:srgbClr val="980000"/>
            </a:solidFill>
            <a:prstDash val="solid"/>
            <a:round/>
            <a:headEnd len="med" w="med" type="none"/>
            <a:tailEnd len="med" w="med" type="none"/>
          </a:ln>
        </p:spPr>
      </p:cxnSp>
      <p:cxnSp>
        <p:nvCxnSpPr>
          <p:cNvPr id="418" name="Google Shape;418;p51"/>
          <p:cNvCxnSpPr>
            <a:stCxn id="403" idx="2"/>
            <a:endCxn id="416" idx="3"/>
          </p:cNvCxnSpPr>
          <p:nvPr/>
        </p:nvCxnSpPr>
        <p:spPr>
          <a:xfrm rot="5400000">
            <a:off x="4675428" y="3321530"/>
            <a:ext cx="676200" cy="291600"/>
          </a:xfrm>
          <a:prstGeom prst="bentConnector2">
            <a:avLst/>
          </a:prstGeom>
          <a:noFill/>
          <a:ln cap="flat" cmpd="sng" w="19050">
            <a:solidFill>
              <a:srgbClr val="980000"/>
            </a:solidFill>
            <a:prstDash val="solid"/>
            <a:round/>
            <a:headEnd len="med" w="med" type="none"/>
            <a:tailEnd len="med" w="med" type="none"/>
          </a:ln>
        </p:spPr>
      </p:cxnSp>
      <p:sp>
        <p:nvSpPr>
          <p:cNvPr id="419" name="Google Shape;419;p51"/>
          <p:cNvSpPr txBox="1"/>
          <p:nvPr>
            <p:ph idx="4294967295" type="subTitle"/>
          </p:nvPr>
        </p:nvSpPr>
        <p:spPr>
          <a:xfrm>
            <a:off x="3504875" y="1535163"/>
            <a:ext cx="2256300" cy="574800"/>
          </a:xfrm>
          <a:prstGeom prst="rect">
            <a:avLst/>
          </a:prstGeom>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980000"/>
                </a:solidFill>
                <a:latin typeface="Montserrat"/>
                <a:ea typeface="Montserrat"/>
                <a:cs typeface="Montserrat"/>
                <a:sym typeface="Montserrat"/>
              </a:rPr>
              <a:t>More than 16 years we innovate and continue to develop</a:t>
            </a:r>
            <a:endParaRPr sz="1000">
              <a:solidFill>
                <a:srgbClr val="980000"/>
              </a:solidFill>
              <a:latin typeface="Montserrat"/>
              <a:ea typeface="Montserrat"/>
              <a:cs typeface="Montserrat"/>
              <a:sym typeface="Montserrat"/>
            </a:endParaRPr>
          </a:p>
        </p:txBody>
      </p:sp>
      <p:cxnSp>
        <p:nvCxnSpPr>
          <p:cNvPr id="420" name="Google Shape;420;p51"/>
          <p:cNvCxnSpPr>
            <a:stCxn id="402" idx="0"/>
            <a:endCxn id="419" idx="1"/>
          </p:cNvCxnSpPr>
          <p:nvPr/>
        </p:nvCxnSpPr>
        <p:spPr>
          <a:xfrm rot="-5400000">
            <a:off x="2963900" y="1871888"/>
            <a:ext cx="590400" cy="491700"/>
          </a:xfrm>
          <a:prstGeom prst="bentConnector2">
            <a:avLst/>
          </a:prstGeom>
          <a:noFill/>
          <a:ln cap="flat" cmpd="sng" w="19050">
            <a:solidFill>
              <a:srgbClr val="980000"/>
            </a:solidFill>
            <a:prstDash val="solid"/>
            <a:round/>
            <a:headEnd len="med" w="med" type="none"/>
            <a:tailEnd len="med" w="med" type="none"/>
          </a:ln>
        </p:spPr>
      </p:cxnSp>
      <p:cxnSp>
        <p:nvCxnSpPr>
          <p:cNvPr id="421" name="Google Shape;421;p51"/>
          <p:cNvCxnSpPr>
            <a:stCxn id="403" idx="0"/>
            <a:endCxn id="419" idx="2"/>
          </p:cNvCxnSpPr>
          <p:nvPr/>
        </p:nvCxnSpPr>
        <p:spPr>
          <a:xfrm flipH="1" rot="5400000">
            <a:off x="4644228" y="2098730"/>
            <a:ext cx="504000" cy="526200"/>
          </a:xfrm>
          <a:prstGeom prst="bentConnector3">
            <a:avLst>
              <a:gd fmla="val 49987" name="adj1"/>
            </a:avLst>
          </a:prstGeom>
          <a:noFill/>
          <a:ln cap="flat" cmpd="sng" w="19050">
            <a:solidFill>
              <a:srgbClr val="980000"/>
            </a:solidFill>
            <a:prstDash val="solid"/>
            <a:round/>
            <a:headEnd len="med" w="med" type="none"/>
            <a:tailEnd len="med" w="med" type="none"/>
          </a:ln>
        </p:spPr>
      </p:cxnSp>
      <p:cxnSp>
        <p:nvCxnSpPr>
          <p:cNvPr id="422" name="Google Shape;422;p51"/>
          <p:cNvCxnSpPr>
            <a:stCxn id="419" idx="0"/>
            <a:endCxn id="407" idx="0"/>
          </p:cNvCxnSpPr>
          <p:nvPr/>
        </p:nvCxnSpPr>
        <p:spPr>
          <a:xfrm flipH="1" rot="-5400000">
            <a:off x="5985875" y="182313"/>
            <a:ext cx="99600" cy="2805300"/>
          </a:xfrm>
          <a:prstGeom prst="bentConnector3">
            <a:avLst>
              <a:gd fmla="val -239081" name="adj1"/>
            </a:avLst>
          </a:prstGeom>
          <a:noFill/>
          <a:ln cap="flat" cmpd="sng" w="19050">
            <a:solidFill>
              <a:srgbClr val="980000"/>
            </a:solidFill>
            <a:prstDash val="solid"/>
            <a:round/>
            <a:headEnd len="med" w="med" type="none"/>
            <a:tailEnd len="med" w="med" type="none"/>
          </a:ln>
        </p:spPr>
      </p:cxnSp>
      <p:sp>
        <p:nvSpPr>
          <p:cNvPr id="423" name="Google Shape;423;p51"/>
          <p:cNvSpPr txBox="1"/>
          <p:nvPr>
            <p:ph idx="4294967295" type="title"/>
          </p:nvPr>
        </p:nvSpPr>
        <p:spPr>
          <a:xfrm>
            <a:off x="509075" y="2068575"/>
            <a:ext cx="366000" cy="1605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2</a:t>
            </a:r>
            <a:endParaRPr sz="2400"/>
          </a:p>
          <a:p>
            <a:pPr indent="0" lvl="0" marL="0" rtl="0" algn="l">
              <a:spcBef>
                <a:spcPts val="0"/>
              </a:spcBef>
              <a:spcAft>
                <a:spcPts val="0"/>
              </a:spcAft>
              <a:buNone/>
            </a:pPr>
            <a:r>
              <a:rPr lang="en" sz="2400"/>
              <a:t>0</a:t>
            </a:r>
            <a:endParaRPr sz="2400"/>
          </a:p>
          <a:p>
            <a:pPr indent="0" lvl="0" marL="0" rtl="0" algn="l">
              <a:spcBef>
                <a:spcPts val="0"/>
              </a:spcBef>
              <a:spcAft>
                <a:spcPts val="0"/>
              </a:spcAft>
              <a:buNone/>
            </a:pPr>
            <a:r>
              <a:rPr lang="en" sz="2400"/>
              <a:t>0</a:t>
            </a:r>
            <a:endParaRPr sz="2400"/>
          </a:p>
          <a:p>
            <a:pPr indent="0" lvl="0" marL="0" rtl="0" algn="l">
              <a:spcBef>
                <a:spcPts val="0"/>
              </a:spcBef>
              <a:spcAft>
                <a:spcPts val="0"/>
              </a:spcAft>
              <a:buNone/>
            </a:pPr>
            <a:r>
              <a:rPr lang="en" sz="2400"/>
              <a:t>4</a:t>
            </a:r>
            <a:endParaRPr sz="2400"/>
          </a:p>
        </p:txBody>
      </p:sp>
      <p:sp>
        <p:nvSpPr>
          <p:cNvPr id="424" name="Google Shape;424;p51"/>
          <p:cNvSpPr txBox="1"/>
          <p:nvPr>
            <p:ph idx="4294967295" type="title"/>
          </p:nvPr>
        </p:nvSpPr>
        <p:spPr>
          <a:xfrm>
            <a:off x="8205275" y="2068575"/>
            <a:ext cx="366000" cy="16059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t>2</a:t>
            </a:r>
            <a:endParaRPr sz="2400"/>
          </a:p>
          <a:p>
            <a:pPr indent="0" lvl="0" marL="0" rtl="0" algn="l">
              <a:spcBef>
                <a:spcPts val="0"/>
              </a:spcBef>
              <a:spcAft>
                <a:spcPts val="0"/>
              </a:spcAft>
              <a:buNone/>
            </a:pPr>
            <a:r>
              <a:rPr lang="en" sz="2400"/>
              <a:t>0</a:t>
            </a:r>
            <a:endParaRPr sz="2400"/>
          </a:p>
          <a:p>
            <a:pPr indent="0" lvl="0" marL="0" rtl="0" algn="l">
              <a:spcBef>
                <a:spcPts val="0"/>
              </a:spcBef>
              <a:spcAft>
                <a:spcPts val="0"/>
              </a:spcAft>
              <a:buNone/>
            </a:pPr>
            <a:r>
              <a:rPr lang="en" sz="2400"/>
              <a:t>2</a:t>
            </a:r>
            <a:endParaRPr sz="2400"/>
          </a:p>
          <a:p>
            <a:pPr indent="0" lvl="0" marL="0" rtl="0" algn="l">
              <a:spcBef>
                <a:spcPts val="0"/>
              </a:spcBef>
              <a:spcAft>
                <a:spcPts val="0"/>
              </a:spcAft>
              <a:buNone/>
            </a:pPr>
            <a:r>
              <a:rPr lang="en" sz="2400"/>
              <a:t>0</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2"/>
          <p:cNvSpPr txBox="1"/>
          <p:nvPr>
            <p:ph type="title"/>
          </p:nvPr>
        </p:nvSpPr>
        <p:spPr>
          <a:xfrm>
            <a:off x="713100" y="3688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the one become the greatest..</a:t>
            </a:r>
            <a:endParaRPr/>
          </a:p>
        </p:txBody>
      </p:sp>
      <p:sp>
        <p:nvSpPr>
          <p:cNvPr id="430" name="Google Shape;430;p52"/>
          <p:cNvSpPr/>
          <p:nvPr/>
        </p:nvSpPr>
        <p:spPr>
          <a:xfrm>
            <a:off x="793550" y="1295100"/>
            <a:ext cx="3017400" cy="3371700"/>
          </a:xfrm>
          <a:prstGeom prst="roundRect">
            <a:avLst>
              <a:gd fmla="val 7549"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52"/>
          <p:cNvSpPr txBox="1"/>
          <p:nvPr>
            <p:ph idx="4294967295" type="subTitle"/>
          </p:nvPr>
        </p:nvSpPr>
        <p:spPr>
          <a:xfrm>
            <a:off x="1264401" y="3994953"/>
            <a:ext cx="2075700" cy="42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Montserrat"/>
                <a:ea typeface="Montserrat"/>
                <a:cs typeface="Montserrat"/>
                <a:sym typeface="Montserrat"/>
              </a:rPr>
              <a:t>Daeng Amry</a:t>
            </a:r>
            <a:endParaRPr b="1" sz="15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1500">
                <a:solidFill>
                  <a:srgbClr val="FFFFFF"/>
                </a:solidFill>
                <a:latin typeface="Montserrat"/>
                <a:ea typeface="Montserrat"/>
                <a:cs typeface="Montserrat"/>
                <a:sym typeface="Montserrat"/>
              </a:rPr>
              <a:t>Founder &amp; CEO</a:t>
            </a:r>
            <a:endParaRPr b="1" sz="1500">
              <a:solidFill>
                <a:srgbClr val="FFFFFF"/>
              </a:solidFill>
              <a:latin typeface="Montserrat"/>
              <a:ea typeface="Montserrat"/>
              <a:cs typeface="Montserrat"/>
              <a:sym typeface="Montserrat"/>
            </a:endParaRPr>
          </a:p>
        </p:txBody>
      </p:sp>
      <p:sp>
        <p:nvSpPr>
          <p:cNvPr id="432" name="Google Shape;432;p52"/>
          <p:cNvSpPr txBox="1"/>
          <p:nvPr>
            <p:ph type="title"/>
          </p:nvPr>
        </p:nvSpPr>
        <p:spPr>
          <a:xfrm>
            <a:off x="3899700" y="1226125"/>
            <a:ext cx="4991100" cy="2804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0" lang="en" sz="1300">
                <a:solidFill>
                  <a:srgbClr val="166C88"/>
                </a:solidFill>
              </a:rPr>
              <a:t>Mr. </a:t>
            </a:r>
            <a:r>
              <a:rPr i="1" lang="en" sz="1300">
                <a:solidFill>
                  <a:srgbClr val="166C88"/>
                </a:solidFill>
              </a:rPr>
              <a:t>Daeng Amry</a:t>
            </a:r>
            <a:r>
              <a:rPr b="0" lang="en" sz="1300">
                <a:solidFill>
                  <a:srgbClr val="166C88"/>
                </a:solidFill>
              </a:rPr>
              <a:t> is </a:t>
            </a:r>
            <a:r>
              <a:rPr lang="en" sz="1300" u="sng">
                <a:solidFill>
                  <a:srgbClr val="166C88"/>
                </a:solidFill>
              </a:rPr>
              <a:t>Founder and CEO</a:t>
            </a:r>
            <a:r>
              <a:rPr b="0" lang="en" sz="1300">
                <a:solidFill>
                  <a:srgbClr val="166C88"/>
                </a:solidFill>
              </a:rPr>
              <a:t> of PT. Hadejun Karya Bangsa. Familiar with </a:t>
            </a:r>
            <a:r>
              <a:rPr i="1" lang="en" sz="1300">
                <a:solidFill>
                  <a:srgbClr val="166C88"/>
                </a:solidFill>
              </a:rPr>
              <a:t>Daeng's</a:t>
            </a:r>
            <a:r>
              <a:rPr b="0" lang="en" sz="1300">
                <a:solidFill>
                  <a:srgbClr val="166C88"/>
                </a:solidFill>
              </a:rPr>
              <a:t> name and persona have been popular among the medical services in indonesia since 2004 as the creator of many software developement innovations such as </a:t>
            </a:r>
            <a:r>
              <a:rPr lang="en" sz="1300">
                <a:solidFill>
                  <a:srgbClr val="166C88"/>
                </a:solidFill>
              </a:rPr>
              <a:t>SIMEDIC</a:t>
            </a:r>
            <a:r>
              <a:rPr b="0" lang="en" sz="1300">
                <a:solidFill>
                  <a:srgbClr val="166C88"/>
                </a:solidFill>
              </a:rPr>
              <a:t> (Sistem Informasi Medical Chek Up), </a:t>
            </a:r>
            <a:r>
              <a:rPr lang="en" sz="1300">
                <a:solidFill>
                  <a:srgbClr val="166C88"/>
                </a:solidFill>
              </a:rPr>
              <a:t>DINSLAB</a:t>
            </a:r>
            <a:r>
              <a:rPr b="0" lang="en" sz="1300">
                <a:solidFill>
                  <a:srgbClr val="166C88"/>
                </a:solidFill>
              </a:rPr>
              <a:t> (Data Instrumen Laboratorium), </a:t>
            </a:r>
            <a:r>
              <a:rPr lang="en" sz="1300">
                <a:solidFill>
                  <a:srgbClr val="166C88"/>
                </a:solidFill>
              </a:rPr>
              <a:t>APIK</a:t>
            </a:r>
            <a:r>
              <a:rPr b="0" lang="en" sz="1300">
                <a:solidFill>
                  <a:srgbClr val="166C88"/>
                </a:solidFill>
              </a:rPr>
              <a:t> (Aplikasi Inhouse Klinik), &amp; </a:t>
            </a:r>
            <a:r>
              <a:rPr lang="en" sz="1300">
                <a:solidFill>
                  <a:srgbClr val="166C88"/>
                </a:solidFill>
              </a:rPr>
              <a:t>MIS</a:t>
            </a:r>
            <a:r>
              <a:rPr b="0" lang="en" sz="1300">
                <a:solidFill>
                  <a:srgbClr val="166C88"/>
                </a:solidFill>
              </a:rPr>
              <a:t> (Medical Informasi Sertifikat). As a strong persona finally Mr. Daeng decided to raise innovation in a single software development company in 2020 by inviting Mr. Hasbi and Mr. Juan as a founder in one organization PT. Hadejun Karya Bangsa to create the Next Simedic as a signature software for all types of medical services.</a:t>
            </a:r>
            <a:endParaRPr b="0" sz="1300">
              <a:solidFill>
                <a:srgbClr val="166C88"/>
              </a:solidFill>
            </a:endParaRPr>
          </a:p>
        </p:txBody>
      </p:sp>
      <p:sp>
        <p:nvSpPr>
          <p:cNvPr id="433" name="Google Shape;433;p52"/>
          <p:cNvSpPr txBox="1"/>
          <p:nvPr/>
        </p:nvSpPr>
        <p:spPr>
          <a:xfrm>
            <a:off x="7417500" y="4774200"/>
            <a:ext cx="17265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rgbClr val="666666"/>
                </a:solidFill>
                <a:latin typeface="Nunito Sans"/>
                <a:ea typeface="Nunito Sans"/>
                <a:cs typeface="Nunito Sans"/>
                <a:sym typeface="Nunito Sans"/>
              </a:rPr>
              <a:t>Founder story..</a:t>
            </a:r>
            <a:endParaRPr sz="1200">
              <a:solidFill>
                <a:srgbClr val="666666"/>
              </a:solidFill>
              <a:latin typeface="Nunito Sans"/>
              <a:ea typeface="Nunito Sans"/>
              <a:cs typeface="Nunito Sans"/>
              <a:sym typeface="Nunito Sans"/>
            </a:endParaRPr>
          </a:p>
        </p:txBody>
      </p:sp>
      <p:pic>
        <p:nvPicPr>
          <p:cNvPr id="434" name="Google Shape;434;p52"/>
          <p:cNvPicPr preferRelativeResize="0"/>
          <p:nvPr/>
        </p:nvPicPr>
        <p:blipFill>
          <a:blip r:embed="rId3">
            <a:alphaModFix/>
          </a:blip>
          <a:stretch>
            <a:fillRect/>
          </a:stretch>
        </p:blipFill>
        <p:spPr>
          <a:xfrm>
            <a:off x="968300" y="1378525"/>
            <a:ext cx="2667876" cy="26678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5"/>
          <p:cNvSpPr txBox="1"/>
          <p:nvPr>
            <p:ph type="ctrTitle"/>
          </p:nvPr>
        </p:nvSpPr>
        <p:spPr>
          <a:xfrm>
            <a:off x="476733" y="11972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HOME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53"/>
          <p:cNvSpPr txBox="1"/>
          <p:nvPr>
            <p:ph type="title"/>
          </p:nvPr>
        </p:nvSpPr>
        <p:spPr>
          <a:xfrm>
            <a:off x="713100" y="3688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nothing to something..</a:t>
            </a:r>
            <a:endParaRPr/>
          </a:p>
        </p:txBody>
      </p:sp>
      <p:sp>
        <p:nvSpPr>
          <p:cNvPr id="440" name="Google Shape;440;p53"/>
          <p:cNvSpPr txBox="1"/>
          <p:nvPr>
            <p:ph type="title"/>
          </p:nvPr>
        </p:nvSpPr>
        <p:spPr>
          <a:xfrm>
            <a:off x="3899700" y="1226125"/>
            <a:ext cx="4991100" cy="2804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0" lang="en" sz="1300">
                <a:solidFill>
                  <a:srgbClr val="166C88"/>
                </a:solidFill>
              </a:rPr>
              <a:t>Mr. </a:t>
            </a:r>
            <a:r>
              <a:rPr i="1" lang="en" sz="1300">
                <a:solidFill>
                  <a:srgbClr val="166C88"/>
                </a:solidFill>
              </a:rPr>
              <a:t>Hasbi Nurhaqi </a:t>
            </a:r>
            <a:r>
              <a:rPr b="0" lang="en" sz="1300">
                <a:solidFill>
                  <a:srgbClr val="166C88"/>
                </a:solidFill>
              </a:rPr>
              <a:t>is an IT professional has created many applications and software since 2017 such as </a:t>
            </a:r>
            <a:r>
              <a:rPr i="1" lang="en" sz="1300">
                <a:solidFill>
                  <a:srgbClr val="166C88"/>
                </a:solidFill>
              </a:rPr>
              <a:t>PIKO</a:t>
            </a:r>
            <a:r>
              <a:rPr b="0" lang="en" sz="1300">
                <a:solidFill>
                  <a:srgbClr val="166C88"/>
                </a:solidFill>
              </a:rPr>
              <a:t> (financial technology application), </a:t>
            </a:r>
            <a:r>
              <a:rPr i="1" lang="en" sz="1300">
                <a:solidFill>
                  <a:srgbClr val="166C88"/>
                </a:solidFill>
              </a:rPr>
              <a:t>AGILE</a:t>
            </a:r>
            <a:r>
              <a:rPr b="0" lang="en" sz="1300">
                <a:solidFill>
                  <a:srgbClr val="166C88"/>
                </a:solidFill>
              </a:rPr>
              <a:t> (PPOB Biller Software), </a:t>
            </a:r>
            <a:r>
              <a:rPr i="1" lang="en" sz="1300">
                <a:solidFill>
                  <a:srgbClr val="166C88"/>
                </a:solidFill>
              </a:rPr>
              <a:t>BNI Syariah</a:t>
            </a:r>
            <a:r>
              <a:rPr b="0" lang="en" sz="1300">
                <a:solidFill>
                  <a:srgbClr val="166C88"/>
                </a:solidFill>
              </a:rPr>
              <a:t> Back End Portal, </a:t>
            </a:r>
            <a:r>
              <a:rPr i="1" lang="en" sz="1300">
                <a:solidFill>
                  <a:srgbClr val="166C88"/>
                </a:solidFill>
              </a:rPr>
              <a:t>LIS System</a:t>
            </a:r>
            <a:r>
              <a:rPr b="0" lang="en" sz="1300">
                <a:solidFill>
                  <a:srgbClr val="166C88"/>
                </a:solidFill>
              </a:rPr>
              <a:t> and </a:t>
            </a:r>
            <a:r>
              <a:rPr i="1" lang="en" sz="1300">
                <a:solidFill>
                  <a:srgbClr val="166C88"/>
                </a:solidFill>
              </a:rPr>
              <a:t>BOSSKU</a:t>
            </a:r>
            <a:r>
              <a:rPr b="0" lang="en" sz="1300">
                <a:solidFill>
                  <a:srgbClr val="166C88"/>
                </a:solidFill>
              </a:rPr>
              <a:t> application. Having business logic and IT makes Mr. Hasbi excited to create some innovation and then becomes one of the founders who serves his skills for PT. Hadejun Karya Bangsa with Mr. </a:t>
            </a:r>
            <a:r>
              <a:rPr i="1" lang="en" sz="1300">
                <a:solidFill>
                  <a:srgbClr val="166C88"/>
                </a:solidFill>
              </a:rPr>
              <a:t>Daeng</a:t>
            </a:r>
            <a:r>
              <a:rPr b="0" lang="en" sz="1300">
                <a:solidFill>
                  <a:srgbClr val="166C88"/>
                </a:solidFill>
              </a:rPr>
              <a:t> and Mr. </a:t>
            </a:r>
            <a:r>
              <a:rPr i="1" lang="en" sz="1300">
                <a:solidFill>
                  <a:srgbClr val="166C88"/>
                </a:solidFill>
              </a:rPr>
              <a:t>Juan</a:t>
            </a:r>
            <a:r>
              <a:rPr b="0" lang="en" sz="1300">
                <a:solidFill>
                  <a:srgbClr val="166C88"/>
                </a:solidFill>
              </a:rPr>
              <a:t> for the next Simedic software.</a:t>
            </a:r>
            <a:endParaRPr b="0" sz="1300">
              <a:solidFill>
                <a:srgbClr val="166C88"/>
              </a:solidFill>
            </a:endParaRPr>
          </a:p>
        </p:txBody>
      </p:sp>
      <p:sp>
        <p:nvSpPr>
          <p:cNvPr id="441" name="Google Shape;441;p53"/>
          <p:cNvSpPr txBox="1"/>
          <p:nvPr/>
        </p:nvSpPr>
        <p:spPr>
          <a:xfrm>
            <a:off x="7417500" y="4774200"/>
            <a:ext cx="17265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rgbClr val="666666"/>
                </a:solidFill>
                <a:latin typeface="Nunito Sans"/>
                <a:ea typeface="Nunito Sans"/>
                <a:cs typeface="Nunito Sans"/>
                <a:sym typeface="Nunito Sans"/>
              </a:rPr>
              <a:t>Founder story..</a:t>
            </a:r>
            <a:endParaRPr sz="1200">
              <a:solidFill>
                <a:srgbClr val="666666"/>
              </a:solidFill>
              <a:latin typeface="Nunito Sans"/>
              <a:ea typeface="Nunito Sans"/>
              <a:cs typeface="Nunito Sans"/>
              <a:sym typeface="Nunito Sans"/>
            </a:endParaRPr>
          </a:p>
        </p:txBody>
      </p:sp>
      <p:sp>
        <p:nvSpPr>
          <p:cNvPr id="442" name="Google Shape;442;p53"/>
          <p:cNvSpPr/>
          <p:nvPr/>
        </p:nvSpPr>
        <p:spPr>
          <a:xfrm>
            <a:off x="793550" y="1295100"/>
            <a:ext cx="3017400" cy="3371700"/>
          </a:xfrm>
          <a:prstGeom prst="roundRect">
            <a:avLst>
              <a:gd fmla="val 7549"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53"/>
          <p:cNvSpPr txBox="1"/>
          <p:nvPr>
            <p:ph idx="4294967295" type="subTitle"/>
          </p:nvPr>
        </p:nvSpPr>
        <p:spPr>
          <a:xfrm>
            <a:off x="1264401" y="3994953"/>
            <a:ext cx="2075700" cy="42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Montserrat"/>
                <a:ea typeface="Montserrat"/>
                <a:cs typeface="Montserrat"/>
                <a:sym typeface="Montserrat"/>
              </a:rPr>
              <a:t>Hasbi Nurhaqi</a:t>
            </a:r>
            <a:endParaRPr b="1" sz="15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1500">
                <a:solidFill>
                  <a:srgbClr val="FFFFFF"/>
                </a:solidFill>
                <a:latin typeface="Montserrat"/>
                <a:ea typeface="Montserrat"/>
                <a:cs typeface="Montserrat"/>
                <a:sym typeface="Montserrat"/>
              </a:rPr>
              <a:t>Founder &amp; CTO</a:t>
            </a:r>
            <a:endParaRPr b="1" sz="1500">
              <a:solidFill>
                <a:srgbClr val="FFFFFF"/>
              </a:solidFill>
              <a:latin typeface="Montserrat"/>
              <a:ea typeface="Montserrat"/>
              <a:cs typeface="Montserrat"/>
              <a:sym typeface="Montserrat"/>
            </a:endParaRPr>
          </a:p>
        </p:txBody>
      </p:sp>
      <p:pic>
        <p:nvPicPr>
          <p:cNvPr id="444" name="Google Shape;444;p53"/>
          <p:cNvPicPr preferRelativeResize="0"/>
          <p:nvPr/>
        </p:nvPicPr>
        <p:blipFill rotWithShape="1">
          <a:blip r:embed="rId3">
            <a:alphaModFix/>
          </a:blip>
          <a:srcRect b="0" l="0" r="0" t="0"/>
          <a:stretch/>
        </p:blipFill>
        <p:spPr>
          <a:xfrm>
            <a:off x="968300" y="1378525"/>
            <a:ext cx="2667878" cy="266787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4"/>
          <p:cNvSpPr txBox="1"/>
          <p:nvPr>
            <p:ph type="title"/>
          </p:nvPr>
        </p:nvSpPr>
        <p:spPr>
          <a:xfrm>
            <a:off x="713100" y="3688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Journey so far..</a:t>
            </a:r>
            <a:endParaRPr/>
          </a:p>
        </p:txBody>
      </p:sp>
      <p:sp>
        <p:nvSpPr>
          <p:cNvPr id="450" name="Google Shape;450;p54"/>
          <p:cNvSpPr txBox="1"/>
          <p:nvPr>
            <p:ph type="title"/>
          </p:nvPr>
        </p:nvSpPr>
        <p:spPr>
          <a:xfrm>
            <a:off x="3899700" y="1226125"/>
            <a:ext cx="4991100" cy="28041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0" lang="en" sz="1300">
                <a:solidFill>
                  <a:srgbClr val="166C88"/>
                </a:solidFill>
              </a:rPr>
              <a:t>Has a lot of experience in the start-up world as a content creator and brand consultant. Mr.</a:t>
            </a:r>
            <a:r>
              <a:rPr i="1" lang="en" sz="1300">
                <a:solidFill>
                  <a:srgbClr val="166C88"/>
                </a:solidFill>
              </a:rPr>
              <a:t>Juan</a:t>
            </a:r>
            <a:r>
              <a:rPr b="0" lang="en" sz="1300">
                <a:solidFill>
                  <a:srgbClr val="166C88"/>
                </a:solidFill>
              </a:rPr>
              <a:t> has made many conceptual ideas in building a brand starting from Octopus Agency, Bossku.id, and Watch Your Hands. Now choosing to focus on building a software development company with Mr.</a:t>
            </a:r>
            <a:r>
              <a:rPr i="1" lang="en" sz="1300">
                <a:solidFill>
                  <a:srgbClr val="166C88"/>
                </a:solidFill>
              </a:rPr>
              <a:t>Hasby</a:t>
            </a:r>
            <a:r>
              <a:rPr b="0" lang="en" sz="1300">
                <a:solidFill>
                  <a:srgbClr val="166C88"/>
                </a:solidFill>
              </a:rPr>
              <a:t> and Mr.</a:t>
            </a:r>
            <a:r>
              <a:rPr i="1" lang="en" sz="1300">
                <a:solidFill>
                  <a:srgbClr val="166C88"/>
                </a:solidFill>
              </a:rPr>
              <a:t>Daenk</a:t>
            </a:r>
            <a:r>
              <a:rPr b="0" lang="en" sz="1300">
                <a:solidFill>
                  <a:srgbClr val="166C88"/>
                </a:solidFill>
              </a:rPr>
              <a:t> in Hadejun Karya Bangsa because he has the same vision in advancing the healthcare industry in Indonesia.</a:t>
            </a:r>
            <a:endParaRPr b="0" sz="1300">
              <a:solidFill>
                <a:srgbClr val="166C88"/>
              </a:solidFill>
            </a:endParaRPr>
          </a:p>
        </p:txBody>
      </p:sp>
      <p:sp>
        <p:nvSpPr>
          <p:cNvPr id="451" name="Google Shape;451;p54"/>
          <p:cNvSpPr/>
          <p:nvPr/>
        </p:nvSpPr>
        <p:spPr>
          <a:xfrm>
            <a:off x="793550" y="1295100"/>
            <a:ext cx="3017400" cy="3371700"/>
          </a:xfrm>
          <a:prstGeom prst="roundRect">
            <a:avLst>
              <a:gd fmla="val 7549"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54"/>
          <p:cNvSpPr txBox="1"/>
          <p:nvPr>
            <p:ph idx="4294967295" type="subTitle"/>
          </p:nvPr>
        </p:nvSpPr>
        <p:spPr>
          <a:xfrm>
            <a:off x="1264401" y="3994953"/>
            <a:ext cx="2075700" cy="42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500">
                <a:solidFill>
                  <a:srgbClr val="FFFFFF"/>
                </a:solidFill>
                <a:latin typeface="Montserrat"/>
                <a:ea typeface="Montserrat"/>
                <a:cs typeface="Montserrat"/>
                <a:sym typeface="Montserrat"/>
              </a:rPr>
              <a:t>Juan</a:t>
            </a:r>
            <a:endParaRPr b="1" sz="1500">
              <a:solidFill>
                <a:srgbClr val="FFFFFF"/>
              </a:solidFill>
              <a:latin typeface="Montserrat"/>
              <a:ea typeface="Montserrat"/>
              <a:cs typeface="Montserrat"/>
              <a:sym typeface="Montserrat"/>
            </a:endParaRPr>
          </a:p>
          <a:p>
            <a:pPr indent="0" lvl="0" marL="0" rtl="0" algn="ctr">
              <a:spcBef>
                <a:spcPts val="0"/>
              </a:spcBef>
              <a:spcAft>
                <a:spcPts val="0"/>
              </a:spcAft>
              <a:buNone/>
            </a:pPr>
            <a:r>
              <a:rPr b="1" lang="en" sz="1500">
                <a:solidFill>
                  <a:srgbClr val="FFFFFF"/>
                </a:solidFill>
                <a:latin typeface="Montserrat"/>
                <a:ea typeface="Montserrat"/>
                <a:cs typeface="Montserrat"/>
                <a:sym typeface="Montserrat"/>
              </a:rPr>
              <a:t>Founder &amp; CMO</a:t>
            </a:r>
            <a:endParaRPr b="1" sz="1500">
              <a:solidFill>
                <a:srgbClr val="FFFFFF"/>
              </a:solidFill>
              <a:latin typeface="Montserrat"/>
              <a:ea typeface="Montserrat"/>
              <a:cs typeface="Montserrat"/>
              <a:sym typeface="Montserrat"/>
            </a:endParaRPr>
          </a:p>
        </p:txBody>
      </p:sp>
      <p:pic>
        <p:nvPicPr>
          <p:cNvPr id="453" name="Google Shape;453;p54"/>
          <p:cNvPicPr preferRelativeResize="0"/>
          <p:nvPr/>
        </p:nvPicPr>
        <p:blipFill rotWithShape="1">
          <a:blip r:embed="rId3">
            <a:alphaModFix/>
          </a:blip>
          <a:srcRect b="0" l="0" r="0" t="0"/>
          <a:stretch/>
        </p:blipFill>
        <p:spPr>
          <a:xfrm>
            <a:off x="968300" y="1378525"/>
            <a:ext cx="2667878" cy="266787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5"/>
          <p:cNvSpPr/>
          <p:nvPr/>
        </p:nvSpPr>
        <p:spPr>
          <a:xfrm>
            <a:off x="6025500" y="1831600"/>
            <a:ext cx="2405400" cy="2368800"/>
          </a:xfrm>
          <a:prstGeom prst="roundRect">
            <a:avLst>
              <a:gd fmla="val 8644" name="adj"/>
            </a:avLst>
          </a:prstGeom>
          <a:solidFill>
            <a:schemeClr val="accent4"/>
          </a:solidFill>
          <a:ln>
            <a:noFill/>
          </a:ln>
          <a:effectLst>
            <a:outerShdw blurRad="228600" rotWithShape="0" algn="bl" dir="5400000" dist="95250">
              <a:schemeClr val="accent4">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55"/>
          <p:cNvSpPr/>
          <p:nvPr/>
        </p:nvSpPr>
        <p:spPr>
          <a:xfrm>
            <a:off x="3369300" y="1831600"/>
            <a:ext cx="2405400" cy="2368800"/>
          </a:xfrm>
          <a:prstGeom prst="roundRect">
            <a:avLst>
              <a:gd fmla="val 8644" name="adj"/>
            </a:avLst>
          </a:prstGeom>
          <a:solidFill>
            <a:schemeClr val="accent2"/>
          </a:solidFill>
          <a:ln>
            <a:noFill/>
          </a:ln>
          <a:effectLst>
            <a:outerShdw blurRad="228600" rotWithShape="0" algn="bl" dir="5400000" dist="95250">
              <a:schemeClr val="accent2">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55"/>
          <p:cNvSpPr/>
          <p:nvPr/>
        </p:nvSpPr>
        <p:spPr>
          <a:xfrm>
            <a:off x="713100" y="1831600"/>
            <a:ext cx="2405400" cy="2368800"/>
          </a:xfrm>
          <a:prstGeom prst="roundRect">
            <a:avLst>
              <a:gd fmla="val 8644" name="adj"/>
            </a:avLst>
          </a:prstGeom>
          <a:solidFill>
            <a:schemeClr val="accent3"/>
          </a:solidFill>
          <a:ln>
            <a:noFill/>
          </a:ln>
          <a:effectLst>
            <a:outerShdw blurRad="228600" rotWithShape="0" algn="bl" dir="5400000" dist="95250">
              <a:schemeClr val="accent3">
                <a:alpha val="2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55"/>
          <p:cNvSpPr/>
          <p:nvPr/>
        </p:nvSpPr>
        <p:spPr>
          <a:xfrm>
            <a:off x="1605300" y="1524463"/>
            <a:ext cx="621000" cy="621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55"/>
          <p:cNvSpPr/>
          <p:nvPr/>
        </p:nvSpPr>
        <p:spPr>
          <a:xfrm>
            <a:off x="4261500" y="1524463"/>
            <a:ext cx="621000" cy="621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55"/>
          <p:cNvSpPr/>
          <p:nvPr/>
        </p:nvSpPr>
        <p:spPr>
          <a:xfrm>
            <a:off x="6917700" y="1524463"/>
            <a:ext cx="621000" cy="621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55"/>
          <p:cNvSpPr txBox="1"/>
          <p:nvPr>
            <p:ph type="title"/>
          </p:nvPr>
        </p:nvSpPr>
        <p:spPr>
          <a:xfrm>
            <a:off x="713100" y="3688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path of destination..</a:t>
            </a:r>
            <a:endParaRPr/>
          </a:p>
        </p:txBody>
      </p:sp>
      <p:sp>
        <p:nvSpPr>
          <p:cNvPr id="465" name="Google Shape;465;p55"/>
          <p:cNvSpPr txBox="1"/>
          <p:nvPr>
            <p:ph idx="1" type="subTitle"/>
          </p:nvPr>
        </p:nvSpPr>
        <p:spPr>
          <a:xfrm>
            <a:off x="879901" y="2252684"/>
            <a:ext cx="2075700" cy="42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Motto</a:t>
            </a:r>
            <a:endParaRPr/>
          </a:p>
        </p:txBody>
      </p:sp>
      <p:sp>
        <p:nvSpPr>
          <p:cNvPr id="466" name="Google Shape;466;p55"/>
          <p:cNvSpPr txBox="1"/>
          <p:nvPr>
            <p:ph idx="2" type="subTitle"/>
          </p:nvPr>
        </p:nvSpPr>
        <p:spPr>
          <a:xfrm>
            <a:off x="879901" y="2597187"/>
            <a:ext cx="2075700" cy="106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000000"/>
                </a:solidFill>
              </a:rPr>
              <a:t>SOLVING</a:t>
            </a:r>
            <a:r>
              <a:rPr lang="en">
                <a:solidFill>
                  <a:srgbClr val="000000"/>
                </a:solidFill>
              </a:rPr>
              <a:t> the problem with technology and innovations for better medical service</a:t>
            </a:r>
            <a:endParaRPr>
              <a:solidFill>
                <a:srgbClr val="000000"/>
              </a:solidFill>
            </a:endParaRPr>
          </a:p>
        </p:txBody>
      </p:sp>
      <p:sp>
        <p:nvSpPr>
          <p:cNvPr id="467" name="Google Shape;467;p55"/>
          <p:cNvSpPr txBox="1"/>
          <p:nvPr>
            <p:ph idx="3" type="subTitle"/>
          </p:nvPr>
        </p:nvSpPr>
        <p:spPr>
          <a:xfrm>
            <a:off x="3535126" y="2252684"/>
            <a:ext cx="2075700" cy="42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Vision</a:t>
            </a:r>
            <a:endParaRPr>
              <a:solidFill>
                <a:schemeClr val="lt1"/>
              </a:solidFill>
            </a:endParaRPr>
          </a:p>
        </p:txBody>
      </p:sp>
      <p:sp>
        <p:nvSpPr>
          <p:cNvPr id="468" name="Google Shape;468;p55"/>
          <p:cNvSpPr txBox="1"/>
          <p:nvPr>
            <p:ph idx="4" type="subTitle"/>
          </p:nvPr>
        </p:nvSpPr>
        <p:spPr>
          <a:xfrm>
            <a:off x="3535126" y="2597187"/>
            <a:ext cx="2075700" cy="106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chemeClr val="lt1"/>
                </a:solidFill>
              </a:rPr>
              <a:t>INTEGRATIONS MEDICAL</a:t>
            </a:r>
            <a:r>
              <a:rPr lang="en">
                <a:solidFill>
                  <a:schemeClr val="lt1"/>
                </a:solidFill>
              </a:rPr>
              <a:t> with single line system is a key to create software efective &amp; efficient</a:t>
            </a:r>
            <a:endParaRPr>
              <a:solidFill>
                <a:schemeClr val="lt1"/>
              </a:solidFill>
            </a:endParaRPr>
          </a:p>
        </p:txBody>
      </p:sp>
      <p:sp>
        <p:nvSpPr>
          <p:cNvPr id="469" name="Google Shape;469;p55"/>
          <p:cNvSpPr txBox="1"/>
          <p:nvPr>
            <p:ph idx="5" type="subTitle"/>
          </p:nvPr>
        </p:nvSpPr>
        <p:spPr>
          <a:xfrm>
            <a:off x="6190351" y="2252684"/>
            <a:ext cx="2075700" cy="42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Mission</a:t>
            </a:r>
            <a:endParaRPr>
              <a:solidFill>
                <a:schemeClr val="lt1"/>
              </a:solidFill>
            </a:endParaRPr>
          </a:p>
        </p:txBody>
      </p:sp>
      <p:sp>
        <p:nvSpPr>
          <p:cNvPr id="470" name="Google Shape;470;p55"/>
          <p:cNvSpPr txBox="1"/>
          <p:nvPr>
            <p:ph idx="6" type="subTitle"/>
          </p:nvPr>
        </p:nvSpPr>
        <p:spPr>
          <a:xfrm>
            <a:off x="6190351" y="2597187"/>
            <a:ext cx="2075700" cy="1069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chemeClr val="lt1"/>
                </a:solidFill>
              </a:rPr>
              <a:t>DOING INNOVATIONS COMPREHENSIVE</a:t>
            </a:r>
            <a:r>
              <a:rPr lang="en">
                <a:solidFill>
                  <a:schemeClr val="lt1"/>
                </a:solidFill>
              </a:rPr>
              <a:t> because we are the greatest Software Company For Future Health Service</a:t>
            </a:r>
            <a:endParaRPr>
              <a:solidFill>
                <a:schemeClr val="lt1"/>
              </a:solidFill>
            </a:endParaRPr>
          </a:p>
        </p:txBody>
      </p:sp>
      <p:grpSp>
        <p:nvGrpSpPr>
          <p:cNvPr id="471" name="Google Shape;471;p55"/>
          <p:cNvGrpSpPr/>
          <p:nvPr/>
        </p:nvGrpSpPr>
        <p:grpSpPr>
          <a:xfrm>
            <a:off x="7066563" y="1628100"/>
            <a:ext cx="323275" cy="413775"/>
            <a:chOff x="7066563" y="1628100"/>
            <a:chExt cx="323275" cy="413775"/>
          </a:xfrm>
        </p:grpSpPr>
        <p:sp>
          <p:nvSpPr>
            <p:cNvPr id="472" name="Google Shape;472;p55"/>
            <p:cNvSpPr/>
            <p:nvPr/>
          </p:nvSpPr>
          <p:spPr>
            <a:xfrm>
              <a:off x="7202288" y="1647450"/>
              <a:ext cx="13125" cy="13125"/>
            </a:xfrm>
            <a:custGeom>
              <a:rect b="b" l="l" r="r" t="t"/>
              <a:pathLst>
                <a:path extrusionOk="0" h="525" w="525">
                  <a:moveTo>
                    <a:pt x="263" y="0"/>
                  </a:moveTo>
                  <a:cubicBezTo>
                    <a:pt x="120" y="0"/>
                    <a:pt x="1" y="119"/>
                    <a:pt x="1" y="262"/>
                  </a:cubicBezTo>
                  <a:cubicBezTo>
                    <a:pt x="1" y="405"/>
                    <a:pt x="120" y="524"/>
                    <a:pt x="263" y="524"/>
                  </a:cubicBezTo>
                  <a:cubicBezTo>
                    <a:pt x="406" y="524"/>
                    <a:pt x="525" y="405"/>
                    <a:pt x="525" y="262"/>
                  </a:cubicBezTo>
                  <a:cubicBezTo>
                    <a:pt x="525" y="119"/>
                    <a:pt x="406" y="0"/>
                    <a:pt x="2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55"/>
            <p:cNvSpPr/>
            <p:nvPr/>
          </p:nvSpPr>
          <p:spPr>
            <a:xfrm>
              <a:off x="7221638" y="1647450"/>
              <a:ext cx="32475" cy="13125"/>
            </a:xfrm>
            <a:custGeom>
              <a:rect b="b" l="l" r="r" t="t"/>
              <a:pathLst>
                <a:path extrusionOk="0" h="525" w="1299">
                  <a:moveTo>
                    <a:pt x="263" y="0"/>
                  </a:moveTo>
                  <a:cubicBezTo>
                    <a:pt x="120" y="0"/>
                    <a:pt x="1" y="119"/>
                    <a:pt x="1" y="262"/>
                  </a:cubicBezTo>
                  <a:cubicBezTo>
                    <a:pt x="1" y="405"/>
                    <a:pt x="120" y="524"/>
                    <a:pt x="263" y="524"/>
                  </a:cubicBezTo>
                  <a:lnTo>
                    <a:pt x="1036" y="524"/>
                  </a:lnTo>
                  <a:cubicBezTo>
                    <a:pt x="1179" y="524"/>
                    <a:pt x="1298" y="405"/>
                    <a:pt x="1298" y="262"/>
                  </a:cubicBezTo>
                  <a:cubicBezTo>
                    <a:pt x="1298" y="119"/>
                    <a:pt x="1179" y="0"/>
                    <a:pt x="103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55"/>
            <p:cNvSpPr/>
            <p:nvPr/>
          </p:nvSpPr>
          <p:spPr>
            <a:xfrm>
              <a:off x="7066563" y="1628100"/>
              <a:ext cx="323275" cy="413775"/>
            </a:xfrm>
            <a:custGeom>
              <a:rect b="b" l="l" r="r" t="t"/>
              <a:pathLst>
                <a:path extrusionOk="0" h="16551" w="12931">
                  <a:moveTo>
                    <a:pt x="9561" y="512"/>
                  </a:moveTo>
                  <a:cubicBezTo>
                    <a:pt x="10133" y="512"/>
                    <a:pt x="10597" y="977"/>
                    <a:pt x="10597" y="1548"/>
                  </a:cubicBezTo>
                  <a:lnTo>
                    <a:pt x="2322" y="1548"/>
                  </a:lnTo>
                  <a:cubicBezTo>
                    <a:pt x="2322" y="977"/>
                    <a:pt x="2787" y="512"/>
                    <a:pt x="3358" y="512"/>
                  </a:cubicBezTo>
                  <a:close/>
                  <a:moveTo>
                    <a:pt x="12407" y="3358"/>
                  </a:moveTo>
                  <a:lnTo>
                    <a:pt x="12407" y="8013"/>
                  </a:lnTo>
                  <a:lnTo>
                    <a:pt x="8787" y="8013"/>
                  </a:lnTo>
                  <a:cubicBezTo>
                    <a:pt x="8740" y="8013"/>
                    <a:pt x="8692" y="8025"/>
                    <a:pt x="8656" y="8049"/>
                  </a:cubicBezTo>
                  <a:lnTo>
                    <a:pt x="7751" y="8597"/>
                  </a:lnTo>
                  <a:lnTo>
                    <a:pt x="7751" y="3358"/>
                  </a:lnTo>
                  <a:close/>
                  <a:moveTo>
                    <a:pt x="5168" y="5954"/>
                  </a:moveTo>
                  <a:lnTo>
                    <a:pt x="5168" y="11180"/>
                  </a:lnTo>
                  <a:lnTo>
                    <a:pt x="4263" y="10645"/>
                  </a:lnTo>
                  <a:cubicBezTo>
                    <a:pt x="4227" y="10621"/>
                    <a:pt x="4180" y="10609"/>
                    <a:pt x="4132" y="10609"/>
                  </a:cubicBezTo>
                  <a:lnTo>
                    <a:pt x="512" y="10609"/>
                  </a:lnTo>
                  <a:lnTo>
                    <a:pt x="512" y="5954"/>
                  </a:lnTo>
                  <a:close/>
                  <a:moveTo>
                    <a:pt x="10597" y="2072"/>
                  </a:moveTo>
                  <a:lnTo>
                    <a:pt x="10597" y="2846"/>
                  </a:lnTo>
                  <a:lnTo>
                    <a:pt x="7501" y="2846"/>
                  </a:lnTo>
                  <a:cubicBezTo>
                    <a:pt x="7359" y="2846"/>
                    <a:pt x="7239" y="2965"/>
                    <a:pt x="7239" y="3108"/>
                  </a:cubicBezTo>
                  <a:lnTo>
                    <a:pt x="7239" y="9049"/>
                  </a:lnTo>
                  <a:cubicBezTo>
                    <a:pt x="7239" y="9144"/>
                    <a:pt x="7287" y="9228"/>
                    <a:pt x="7370" y="9275"/>
                  </a:cubicBezTo>
                  <a:cubicBezTo>
                    <a:pt x="7406" y="9299"/>
                    <a:pt x="7454" y="9311"/>
                    <a:pt x="7501" y="9311"/>
                  </a:cubicBezTo>
                  <a:cubicBezTo>
                    <a:pt x="7537" y="9311"/>
                    <a:pt x="7585" y="9299"/>
                    <a:pt x="7632" y="9275"/>
                  </a:cubicBezTo>
                  <a:lnTo>
                    <a:pt x="8859" y="8537"/>
                  </a:lnTo>
                  <a:lnTo>
                    <a:pt x="10597" y="8537"/>
                  </a:lnTo>
                  <a:lnTo>
                    <a:pt x="10597" y="12931"/>
                  </a:lnTo>
                  <a:lnTo>
                    <a:pt x="2322" y="12931"/>
                  </a:lnTo>
                  <a:lnTo>
                    <a:pt x="2322" y="11121"/>
                  </a:lnTo>
                  <a:lnTo>
                    <a:pt x="4061" y="11121"/>
                  </a:lnTo>
                  <a:lnTo>
                    <a:pt x="5299" y="11859"/>
                  </a:lnTo>
                  <a:cubicBezTo>
                    <a:pt x="5334" y="11883"/>
                    <a:pt x="5382" y="11895"/>
                    <a:pt x="5430" y="11895"/>
                  </a:cubicBezTo>
                  <a:cubicBezTo>
                    <a:pt x="5477" y="11895"/>
                    <a:pt x="5513" y="11883"/>
                    <a:pt x="5561" y="11859"/>
                  </a:cubicBezTo>
                  <a:cubicBezTo>
                    <a:pt x="5632" y="11811"/>
                    <a:pt x="5692" y="11728"/>
                    <a:pt x="5692" y="11633"/>
                  </a:cubicBezTo>
                  <a:lnTo>
                    <a:pt x="5692" y="5692"/>
                  </a:lnTo>
                  <a:cubicBezTo>
                    <a:pt x="5692" y="5549"/>
                    <a:pt x="5573" y="5430"/>
                    <a:pt x="5430" y="5430"/>
                  </a:cubicBezTo>
                  <a:lnTo>
                    <a:pt x="2322" y="5430"/>
                  </a:lnTo>
                  <a:lnTo>
                    <a:pt x="2322" y="2072"/>
                  </a:lnTo>
                  <a:close/>
                  <a:moveTo>
                    <a:pt x="10597" y="13443"/>
                  </a:moveTo>
                  <a:lnTo>
                    <a:pt x="10597" y="13705"/>
                  </a:lnTo>
                  <a:cubicBezTo>
                    <a:pt x="10597" y="14419"/>
                    <a:pt x="10014" y="15002"/>
                    <a:pt x="9311" y="15002"/>
                  </a:cubicBezTo>
                  <a:lnTo>
                    <a:pt x="3620" y="15002"/>
                  </a:lnTo>
                  <a:cubicBezTo>
                    <a:pt x="2906" y="15002"/>
                    <a:pt x="2322" y="14419"/>
                    <a:pt x="2322" y="13705"/>
                  </a:cubicBezTo>
                  <a:lnTo>
                    <a:pt x="2322" y="13443"/>
                  </a:lnTo>
                  <a:close/>
                  <a:moveTo>
                    <a:pt x="2346" y="14990"/>
                  </a:moveTo>
                  <a:cubicBezTo>
                    <a:pt x="2679" y="15312"/>
                    <a:pt x="3120" y="15514"/>
                    <a:pt x="3620" y="15514"/>
                  </a:cubicBezTo>
                  <a:lnTo>
                    <a:pt x="9311" y="15514"/>
                  </a:lnTo>
                  <a:cubicBezTo>
                    <a:pt x="9799" y="15514"/>
                    <a:pt x="10252" y="15312"/>
                    <a:pt x="10573" y="14990"/>
                  </a:cubicBezTo>
                  <a:lnTo>
                    <a:pt x="10573" y="14990"/>
                  </a:lnTo>
                  <a:cubicBezTo>
                    <a:pt x="10454" y="15586"/>
                    <a:pt x="9930" y="16038"/>
                    <a:pt x="9311" y="16038"/>
                  </a:cubicBezTo>
                  <a:lnTo>
                    <a:pt x="3620" y="16038"/>
                  </a:lnTo>
                  <a:cubicBezTo>
                    <a:pt x="2989" y="16038"/>
                    <a:pt x="2465" y="15586"/>
                    <a:pt x="2346" y="14990"/>
                  </a:cubicBezTo>
                  <a:close/>
                  <a:moveTo>
                    <a:pt x="3358" y="0"/>
                  </a:moveTo>
                  <a:cubicBezTo>
                    <a:pt x="2501" y="0"/>
                    <a:pt x="1810" y="703"/>
                    <a:pt x="1810" y="1548"/>
                  </a:cubicBezTo>
                  <a:lnTo>
                    <a:pt x="1810" y="5430"/>
                  </a:lnTo>
                  <a:lnTo>
                    <a:pt x="262" y="5430"/>
                  </a:lnTo>
                  <a:cubicBezTo>
                    <a:pt x="120" y="5430"/>
                    <a:pt x="0" y="5549"/>
                    <a:pt x="0" y="5692"/>
                  </a:cubicBezTo>
                  <a:lnTo>
                    <a:pt x="0" y="10859"/>
                  </a:lnTo>
                  <a:cubicBezTo>
                    <a:pt x="0" y="11002"/>
                    <a:pt x="120" y="11121"/>
                    <a:pt x="262" y="11121"/>
                  </a:cubicBezTo>
                  <a:lnTo>
                    <a:pt x="1810" y="11121"/>
                  </a:lnTo>
                  <a:lnTo>
                    <a:pt x="1810" y="14740"/>
                  </a:lnTo>
                  <a:cubicBezTo>
                    <a:pt x="1810" y="15741"/>
                    <a:pt x="2620" y="16550"/>
                    <a:pt x="3620" y="16550"/>
                  </a:cubicBezTo>
                  <a:lnTo>
                    <a:pt x="9311" y="16550"/>
                  </a:lnTo>
                  <a:cubicBezTo>
                    <a:pt x="10299" y="16550"/>
                    <a:pt x="11121" y="15741"/>
                    <a:pt x="11121" y="14740"/>
                  </a:cubicBezTo>
                  <a:lnTo>
                    <a:pt x="11121" y="8537"/>
                  </a:lnTo>
                  <a:lnTo>
                    <a:pt x="12669" y="8537"/>
                  </a:lnTo>
                  <a:cubicBezTo>
                    <a:pt x="12812" y="8537"/>
                    <a:pt x="12931" y="8418"/>
                    <a:pt x="12931" y="8275"/>
                  </a:cubicBezTo>
                  <a:lnTo>
                    <a:pt x="12931" y="3108"/>
                  </a:lnTo>
                  <a:cubicBezTo>
                    <a:pt x="12931" y="2965"/>
                    <a:pt x="12812" y="2846"/>
                    <a:pt x="12669" y="2846"/>
                  </a:cubicBezTo>
                  <a:lnTo>
                    <a:pt x="11121" y="2846"/>
                  </a:lnTo>
                  <a:lnTo>
                    <a:pt x="11121" y="1548"/>
                  </a:lnTo>
                  <a:cubicBezTo>
                    <a:pt x="11121" y="703"/>
                    <a:pt x="10418" y="0"/>
                    <a:pt x="957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55"/>
            <p:cNvSpPr/>
            <p:nvPr/>
          </p:nvSpPr>
          <p:spPr>
            <a:xfrm>
              <a:off x="7208838" y="1964150"/>
              <a:ext cx="38725" cy="39025"/>
            </a:xfrm>
            <a:custGeom>
              <a:rect b="b" l="l" r="r" t="t"/>
              <a:pathLst>
                <a:path extrusionOk="0" h="1561" w="1549">
                  <a:moveTo>
                    <a:pt x="775" y="524"/>
                  </a:moveTo>
                  <a:cubicBezTo>
                    <a:pt x="917" y="524"/>
                    <a:pt x="1025" y="644"/>
                    <a:pt x="1025" y="786"/>
                  </a:cubicBezTo>
                  <a:cubicBezTo>
                    <a:pt x="1025" y="929"/>
                    <a:pt x="917" y="1036"/>
                    <a:pt x="775" y="1036"/>
                  </a:cubicBezTo>
                  <a:cubicBezTo>
                    <a:pt x="632" y="1036"/>
                    <a:pt x="513" y="929"/>
                    <a:pt x="513" y="786"/>
                  </a:cubicBezTo>
                  <a:cubicBezTo>
                    <a:pt x="513" y="644"/>
                    <a:pt x="632" y="524"/>
                    <a:pt x="775" y="524"/>
                  </a:cubicBezTo>
                  <a:close/>
                  <a:moveTo>
                    <a:pt x="775" y="1"/>
                  </a:moveTo>
                  <a:cubicBezTo>
                    <a:pt x="346" y="1"/>
                    <a:pt x="1" y="358"/>
                    <a:pt x="1" y="786"/>
                  </a:cubicBezTo>
                  <a:cubicBezTo>
                    <a:pt x="1" y="1203"/>
                    <a:pt x="346" y="1560"/>
                    <a:pt x="775" y="1560"/>
                  </a:cubicBezTo>
                  <a:cubicBezTo>
                    <a:pt x="1203" y="1560"/>
                    <a:pt x="1548" y="1203"/>
                    <a:pt x="1548" y="786"/>
                  </a:cubicBezTo>
                  <a:cubicBezTo>
                    <a:pt x="1548" y="358"/>
                    <a:pt x="1203" y="1"/>
                    <a:pt x="7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55"/>
            <p:cNvSpPr/>
            <p:nvPr/>
          </p:nvSpPr>
          <p:spPr>
            <a:xfrm>
              <a:off x="7279688" y="1737925"/>
              <a:ext cx="77700" cy="13125"/>
            </a:xfrm>
            <a:custGeom>
              <a:rect b="b" l="l" r="r" t="t"/>
              <a:pathLst>
                <a:path extrusionOk="0" h="525" w="3108">
                  <a:moveTo>
                    <a:pt x="262" y="1"/>
                  </a:moveTo>
                  <a:cubicBezTo>
                    <a:pt x="119" y="1"/>
                    <a:pt x="0" y="120"/>
                    <a:pt x="0" y="263"/>
                  </a:cubicBezTo>
                  <a:cubicBezTo>
                    <a:pt x="0" y="406"/>
                    <a:pt x="119" y="525"/>
                    <a:pt x="262" y="525"/>
                  </a:cubicBezTo>
                  <a:lnTo>
                    <a:pt x="2846" y="525"/>
                  </a:lnTo>
                  <a:cubicBezTo>
                    <a:pt x="2989" y="525"/>
                    <a:pt x="3108" y="406"/>
                    <a:pt x="3108" y="263"/>
                  </a:cubicBezTo>
                  <a:cubicBezTo>
                    <a:pt x="3108" y="120"/>
                    <a:pt x="2989" y="1"/>
                    <a:pt x="2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55"/>
            <p:cNvSpPr/>
            <p:nvPr/>
          </p:nvSpPr>
          <p:spPr>
            <a:xfrm>
              <a:off x="7279688" y="1763825"/>
              <a:ext cx="77700" cy="13125"/>
            </a:xfrm>
            <a:custGeom>
              <a:rect b="b" l="l" r="r" t="t"/>
              <a:pathLst>
                <a:path extrusionOk="0" h="525" w="3108">
                  <a:moveTo>
                    <a:pt x="262" y="1"/>
                  </a:moveTo>
                  <a:cubicBezTo>
                    <a:pt x="119" y="1"/>
                    <a:pt x="0" y="120"/>
                    <a:pt x="0" y="263"/>
                  </a:cubicBezTo>
                  <a:cubicBezTo>
                    <a:pt x="0" y="406"/>
                    <a:pt x="119" y="525"/>
                    <a:pt x="262" y="525"/>
                  </a:cubicBezTo>
                  <a:lnTo>
                    <a:pt x="2846" y="525"/>
                  </a:lnTo>
                  <a:cubicBezTo>
                    <a:pt x="2989" y="525"/>
                    <a:pt x="3108" y="406"/>
                    <a:pt x="3108" y="263"/>
                  </a:cubicBezTo>
                  <a:cubicBezTo>
                    <a:pt x="3108" y="120"/>
                    <a:pt x="2989" y="1"/>
                    <a:pt x="284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55"/>
            <p:cNvSpPr/>
            <p:nvPr/>
          </p:nvSpPr>
          <p:spPr>
            <a:xfrm>
              <a:off x="7279688" y="1789725"/>
              <a:ext cx="45275" cy="12825"/>
            </a:xfrm>
            <a:custGeom>
              <a:rect b="b" l="l" r="r" t="t"/>
              <a:pathLst>
                <a:path extrusionOk="0" h="513" w="1811">
                  <a:moveTo>
                    <a:pt x="262" y="1"/>
                  </a:moveTo>
                  <a:cubicBezTo>
                    <a:pt x="119" y="1"/>
                    <a:pt x="0" y="120"/>
                    <a:pt x="0" y="262"/>
                  </a:cubicBezTo>
                  <a:cubicBezTo>
                    <a:pt x="0" y="405"/>
                    <a:pt x="119" y="513"/>
                    <a:pt x="262" y="513"/>
                  </a:cubicBezTo>
                  <a:lnTo>
                    <a:pt x="1560" y="513"/>
                  </a:lnTo>
                  <a:cubicBezTo>
                    <a:pt x="1703" y="513"/>
                    <a:pt x="1810" y="405"/>
                    <a:pt x="1810" y="262"/>
                  </a:cubicBezTo>
                  <a:cubicBezTo>
                    <a:pt x="1810" y="120"/>
                    <a:pt x="1703" y="1"/>
                    <a:pt x="15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55"/>
            <p:cNvSpPr/>
            <p:nvPr/>
          </p:nvSpPr>
          <p:spPr>
            <a:xfrm>
              <a:off x="7092463" y="1789725"/>
              <a:ext cx="90500" cy="90525"/>
            </a:xfrm>
            <a:custGeom>
              <a:rect b="b" l="l" r="r" t="t"/>
              <a:pathLst>
                <a:path extrusionOk="0" h="3621" w="3620">
                  <a:moveTo>
                    <a:pt x="1810" y="513"/>
                  </a:moveTo>
                  <a:cubicBezTo>
                    <a:pt x="2513" y="513"/>
                    <a:pt x="3096" y="1096"/>
                    <a:pt x="3096" y="1810"/>
                  </a:cubicBezTo>
                  <a:cubicBezTo>
                    <a:pt x="3096" y="2525"/>
                    <a:pt x="2513" y="3096"/>
                    <a:pt x="1810" y="3096"/>
                  </a:cubicBezTo>
                  <a:cubicBezTo>
                    <a:pt x="1096" y="3096"/>
                    <a:pt x="512" y="2525"/>
                    <a:pt x="512" y="1810"/>
                  </a:cubicBezTo>
                  <a:cubicBezTo>
                    <a:pt x="512" y="1096"/>
                    <a:pt x="1096" y="513"/>
                    <a:pt x="1810" y="513"/>
                  </a:cubicBezTo>
                  <a:close/>
                  <a:moveTo>
                    <a:pt x="1810" y="1"/>
                  </a:moveTo>
                  <a:cubicBezTo>
                    <a:pt x="810" y="1"/>
                    <a:pt x="0" y="810"/>
                    <a:pt x="0" y="1810"/>
                  </a:cubicBezTo>
                  <a:cubicBezTo>
                    <a:pt x="0" y="2810"/>
                    <a:pt x="810" y="3620"/>
                    <a:pt x="1810" y="3620"/>
                  </a:cubicBezTo>
                  <a:cubicBezTo>
                    <a:pt x="2798" y="3620"/>
                    <a:pt x="3620" y="2810"/>
                    <a:pt x="3620" y="1810"/>
                  </a:cubicBezTo>
                  <a:cubicBezTo>
                    <a:pt x="3620" y="810"/>
                    <a:pt x="2798" y="1"/>
                    <a:pt x="181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55"/>
            <p:cNvSpPr/>
            <p:nvPr/>
          </p:nvSpPr>
          <p:spPr>
            <a:xfrm>
              <a:off x="7118063" y="1815325"/>
              <a:ext cx="39000" cy="39025"/>
            </a:xfrm>
            <a:custGeom>
              <a:rect b="b" l="l" r="r" t="t"/>
              <a:pathLst>
                <a:path extrusionOk="0" h="1561" w="1560">
                  <a:moveTo>
                    <a:pt x="774" y="0"/>
                  </a:moveTo>
                  <a:cubicBezTo>
                    <a:pt x="631" y="0"/>
                    <a:pt x="524" y="120"/>
                    <a:pt x="524" y="262"/>
                  </a:cubicBezTo>
                  <a:lnTo>
                    <a:pt x="524" y="524"/>
                  </a:lnTo>
                  <a:lnTo>
                    <a:pt x="262" y="524"/>
                  </a:lnTo>
                  <a:cubicBezTo>
                    <a:pt x="119" y="524"/>
                    <a:pt x="0" y="643"/>
                    <a:pt x="0" y="786"/>
                  </a:cubicBezTo>
                  <a:cubicBezTo>
                    <a:pt x="0" y="929"/>
                    <a:pt x="119" y="1036"/>
                    <a:pt x="262" y="1036"/>
                  </a:cubicBezTo>
                  <a:lnTo>
                    <a:pt x="524" y="1036"/>
                  </a:lnTo>
                  <a:lnTo>
                    <a:pt x="524" y="1298"/>
                  </a:lnTo>
                  <a:cubicBezTo>
                    <a:pt x="524" y="1441"/>
                    <a:pt x="631" y="1560"/>
                    <a:pt x="774" y="1560"/>
                  </a:cubicBezTo>
                  <a:cubicBezTo>
                    <a:pt x="917" y="1560"/>
                    <a:pt x="1036" y="1441"/>
                    <a:pt x="1036" y="1298"/>
                  </a:cubicBezTo>
                  <a:lnTo>
                    <a:pt x="1036" y="1036"/>
                  </a:lnTo>
                  <a:lnTo>
                    <a:pt x="1298" y="1036"/>
                  </a:lnTo>
                  <a:cubicBezTo>
                    <a:pt x="1441" y="1036"/>
                    <a:pt x="1560" y="929"/>
                    <a:pt x="1560" y="786"/>
                  </a:cubicBezTo>
                  <a:cubicBezTo>
                    <a:pt x="1560" y="643"/>
                    <a:pt x="1441" y="524"/>
                    <a:pt x="1298" y="524"/>
                  </a:cubicBezTo>
                  <a:lnTo>
                    <a:pt x="1036" y="524"/>
                  </a:lnTo>
                  <a:lnTo>
                    <a:pt x="1036" y="262"/>
                  </a:lnTo>
                  <a:cubicBezTo>
                    <a:pt x="1036" y="120"/>
                    <a:pt x="917" y="0"/>
                    <a:pt x="7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 name="Google Shape;481;p55"/>
          <p:cNvGrpSpPr/>
          <p:nvPr/>
        </p:nvGrpSpPr>
        <p:grpSpPr>
          <a:xfrm>
            <a:off x="4468550" y="1628088"/>
            <a:ext cx="206900" cy="413775"/>
            <a:chOff x="4468550" y="1628088"/>
            <a:chExt cx="206900" cy="413775"/>
          </a:xfrm>
        </p:grpSpPr>
        <p:sp>
          <p:nvSpPr>
            <p:cNvPr id="482" name="Google Shape;482;p55"/>
            <p:cNvSpPr/>
            <p:nvPr/>
          </p:nvSpPr>
          <p:spPr>
            <a:xfrm>
              <a:off x="4468550" y="1628088"/>
              <a:ext cx="206900" cy="413775"/>
            </a:xfrm>
            <a:custGeom>
              <a:rect b="b" l="l" r="r" t="t"/>
              <a:pathLst>
                <a:path extrusionOk="0" h="16551" w="8276">
                  <a:moveTo>
                    <a:pt x="4144" y="513"/>
                  </a:moveTo>
                  <a:cubicBezTo>
                    <a:pt x="6132" y="513"/>
                    <a:pt x="7763" y="2144"/>
                    <a:pt x="7763" y="4132"/>
                  </a:cubicBezTo>
                  <a:lnTo>
                    <a:pt x="7763" y="8788"/>
                  </a:lnTo>
                  <a:cubicBezTo>
                    <a:pt x="7763" y="10788"/>
                    <a:pt x="6132" y="12407"/>
                    <a:pt x="4144" y="12407"/>
                  </a:cubicBezTo>
                  <a:cubicBezTo>
                    <a:pt x="2144" y="12407"/>
                    <a:pt x="524" y="10788"/>
                    <a:pt x="524" y="8788"/>
                  </a:cubicBezTo>
                  <a:lnTo>
                    <a:pt x="524" y="4144"/>
                  </a:lnTo>
                  <a:cubicBezTo>
                    <a:pt x="524" y="2144"/>
                    <a:pt x="2144" y="513"/>
                    <a:pt x="4144" y="513"/>
                  </a:cubicBezTo>
                  <a:close/>
                  <a:moveTo>
                    <a:pt x="798" y="11228"/>
                  </a:moveTo>
                  <a:lnTo>
                    <a:pt x="798" y="11228"/>
                  </a:lnTo>
                  <a:cubicBezTo>
                    <a:pt x="1560" y="12252"/>
                    <a:pt x="2775" y="12931"/>
                    <a:pt x="4144" y="12931"/>
                  </a:cubicBezTo>
                  <a:cubicBezTo>
                    <a:pt x="5513" y="12931"/>
                    <a:pt x="6728" y="12252"/>
                    <a:pt x="7478" y="11228"/>
                  </a:cubicBezTo>
                  <a:lnTo>
                    <a:pt x="7478" y="11228"/>
                  </a:lnTo>
                  <a:cubicBezTo>
                    <a:pt x="6930" y="12526"/>
                    <a:pt x="5644" y="13443"/>
                    <a:pt x="4144" y="13443"/>
                  </a:cubicBezTo>
                  <a:cubicBezTo>
                    <a:pt x="2644" y="13443"/>
                    <a:pt x="1346" y="12526"/>
                    <a:pt x="798" y="11228"/>
                  </a:cubicBezTo>
                  <a:close/>
                  <a:moveTo>
                    <a:pt x="4394" y="13955"/>
                  </a:moveTo>
                  <a:lnTo>
                    <a:pt x="4394" y="15515"/>
                  </a:lnTo>
                  <a:lnTo>
                    <a:pt x="3882" y="15515"/>
                  </a:lnTo>
                  <a:lnTo>
                    <a:pt x="3882" y="13955"/>
                  </a:lnTo>
                  <a:cubicBezTo>
                    <a:pt x="3965" y="13955"/>
                    <a:pt x="4049" y="13967"/>
                    <a:pt x="4144" y="13967"/>
                  </a:cubicBezTo>
                  <a:cubicBezTo>
                    <a:pt x="4227" y="13967"/>
                    <a:pt x="4311" y="13955"/>
                    <a:pt x="4394" y="13955"/>
                  </a:cubicBezTo>
                  <a:close/>
                  <a:moveTo>
                    <a:pt x="4144" y="1"/>
                  </a:moveTo>
                  <a:cubicBezTo>
                    <a:pt x="1858" y="1"/>
                    <a:pt x="1" y="1858"/>
                    <a:pt x="1" y="4144"/>
                  </a:cubicBezTo>
                  <a:lnTo>
                    <a:pt x="1" y="8788"/>
                  </a:lnTo>
                  <a:lnTo>
                    <a:pt x="1" y="9823"/>
                  </a:lnTo>
                  <a:cubicBezTo>
                    <a:pt x="1" y="11847"/>
                    <a:pt x="1453" y="13526"/>
                    <a:pt x="3370" y="13883"/>
                  </a:cubicBezTo>
                  <a:lnTo>
                    <a:pt x="3370" y="15777"/>
                  </a:lnTo>
                  <a:cubicBezTo>
                    <a:pt x="3370" y="15919"/>
                    <a:pt x="3477" y="16038"/>
                    <a:pt x="3620" y="16038"/>
                  </a:cubicBezTo>
                  <a:lnTo>
                    <a:pt x="3882" y="16038"/>
                  </a:lnTo>
                  <a:lnTo>
                    <a:pt x="3882" y="16289"/>
                  </a:lnTo>
                  <a:cubicBezTo>
                    <a:pt x="3882" y="16431"/>
                    <a:pt x="4001" y="16550"/>
                    <a:pt x="4144" y="16550"/>
                  </a:cubicBezTo>
                  <a:cubicBezTo>
                    <a:pt x="4287" y="16550"/>
                    <a:pt x="4406" y="16431"/>
                    <a:pt x="4406" y="16289"/>
                  </a:cubicBezTo>
                  <a:lnTo>
                    <a:pt x="4406" y="16038"/>
                  </a:lnTo>
                  <a:lnTo>
                    <a:pt x="4656" y="16038"/>
                  </a:lnTo>
                  <a:cubicBezTo>
                    <a:pt x="4799" y="16038"/>
                    <a:pt x="4918" y="15919"/>
                    <a:pt x="4918" y="15777"/>
                  </a:cubicBezTo>
                  <a:lnTo>
                    <a:pt x="4918" y="13883"/>
                  </a:lnTo>
                  <a:cubicBezTo>
                    <a:pt x="6835" y="13526"/>
                    <a:pt x="8275" y="11847"/>
                    <a:pt x="8275" y="9823"/>
                  </a:cubicBezTo>
                  <a:lnTo>
                    <a:pt x="8275" y="8788"/>
                  </a:lnTo>
                  <a:lnTo>
                    <a:pt x="8275" y="4144"/>
                  </a:lnTo>
                  <a:cubicBezTo>
                    <a:pt x="8275" y="1858"/>
                    <a:pt x="6430" y="1"/>
                    <a:pt x="41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55"/>
            <p:cNvSpPr/>
            <p:nvPr/>
          </p:nvSpPr>
          <p:spPr>
            <a:xfrm>
              <a:off x="4494450" y="1712038"/>
              <a:ext cx="155100" cy="129500"/>
            </a:xfrm>
            <a:custGeom>
              <a:rect b="b" l="l" r="r" t="t"/>
              <a:pathLst>
                <a:path extrusionOk="0" h="5180" w="6204">
                  <a:moveTo>
                    <a:pt x="5692" y="524"/>
                  </a:moveTo>
                  <a:lnTo>
                    <a:pt x="5692" y="4656"/>
                  </a:lnTo>
                  <a:lnTo>
                    <a:pt x="512" y="4656"/>
                  </a:lnTo>
                  <a:lnTo>
                    <a:pt x="512" y="524"/>
                  </a:lnTo>
                  <a:close/>
                  <a:moveTo>
                    <a:pt x="262" y="0"/>
                  </a:moveTo>
                  <a:cubicBezTo>
                    <a:pt x="119" y="0"/>
                    <a:pt x="0" y="119"/>
                    <a:pt x="0" y="262"/>
                  </a:cubicBezTo>
                  <a:lnTo>
                    <a:pt x="0" y="4918"/>
                  </a:lnTo>
                  <a:cubicBezTo>
                    <a:pt x="0" y="5060"/>
                    <a:pt x="119" y="5180"/>
                    <a:pt x="262" y="5180"/>
                  </a:cubicBezTo>
                  <a:lnTo>
                    <a:pt x="5954" y="5180"/>
                  </a:lnTo>
                  <a:cubicBezTo>
                    <a:pt x="6096" y="5180"/>
                    <a:pt x="6204" y="5060"/>
                    <a:pt x="6204" y="4918"/>
                  </a:cubicBezTo>
                  <a:lnTo>
                    <a:pt x="6204" y="262"/>
                  </a:lnTo>
                  <a:cubicBezTo>
                    <a:pt x="6204" y="119"/>
                    <a:pt x="6096" y="0"/>
                    <a:pt x="59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55"/>
            <p:cNvSpPr/>
            <p:nvPr/>
          </p:nvSpPr>
          <p:spPr>
            <a:xfrm>
              <a:off x="4513800" y="1731388"/>
              <a:ext cx="25925" cy="13125"/>
            </a:xfrm>
            <a:custGeom>
              <a:rect b="b" l="l" r="r" t="t"/>
              <a:pathLst>
                <a:path extrusionOk="0" h="525" w="1037">
                  <a:moveTo>
                    <a:pt x="262" y="0"/>
                  </a:moveTo>
                  <a:cubicBezTo>
                    <a:pt x="119" y="0"/>
                    <a:pt x="0" y="119"/>
                    <a:pt x="0" y="262"/>
                  </a:cubicBezTo>
                  <a:cubicBezTo>
                    <a:pt x="0" y="405"/>
                    <a:pt x="119" y="524"/>
                    <a:pt x="262" y="524"/>
                  </a:cubicBezTo>
                  <a:lnTo>
                    <a:pt x="774" y="524"/>
                  </a:lnTo>
                  <a:cubicBezTo>
                    <a:pt x="917" y="524"/>
                    <a:pt x="1036" y="405"/>
                    <a:pt x="1036" y="262"/>
                  </a:cubicBezTo>
                  <a:cubicBezTo>
                    <a:pt x="1036" y="119"/>
                    <a:pt x="917" y="0"/>
                    <a:pt x="7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5"/>
            <p:cNvSpPr/>
            <p:nvPr/>
          </p:nvSpPr>
          <p:spPr>
            <a:xfrm>
              <a:off x="4513800" y="1809063"/>
              <a:ext cx="25925" cy="13125"/>
            </a:xfrm>
            <a:custGeom>
              <a:rect b="b" l="l" r="r" t="t"/>
              <a:pathLst>
                <a:path extrusionOk="0" h="525" w="1037">
                  <a:moveTo>
                    <a:pt x="262" y="1"/>
                  </a:moveTo>
                  <a:cubicBezTo>
                    <a:pt x="119" y="1"/>
                    <a:pt x="0" y="120"/>
                    <a:pt x="0" y="263"/>
                  </a:cubicBezTo>
                  <a:cubicBezTo>
                    <a:pt x="0" y="406"/>
                    <a:pt x="119" y="525"/>
                    <a:pt x="262" y="525"/>
                  </a:cubicBezTo>
                  <a:lnTo>
                    <a:pt x="774" y="525"/>
                  </a:lnTo>
                  <a:cubicBezTo>
                    <a:pt x="917" y="525"/>
                    <a:pt x="1036" y="406"/>
                    <a:pt x="1036" y="263"/>
                  </a:cubicBezTo>
                  <a:cubicBezTo>
                    <a:pt x="1036" y="120"/>
                    <a:pt x="917" y="1"/>
                    <a:pt x="7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5"/>
            <p:cNvSpPr/>
            <p:nvPr/>
          </p:nvSpPr>
          <p:spPr>
            <a:xfrm>
              <a:off x="4604575" y="1731688"/>
              <a:ext cx="25625" cy="12825"/>
            </a:xfrm>
            <a:custGeom>
              <a:rect b="b" l="l" r="r" t="t"/>
              <a:pathLst>
                <a:path extrusionOk="0" h="513" w="1025">
                  <a:moveTo>
                    <a:pt x="251" y="0"/>
                  </a:moveTo>
                  <a:cubicBezTo>
                    <a:pt x="108" y="0"/>
                    <a:pt x="1" y="107"/>
                    <a:pt x="1" y="250"/>
                  </a:cubicBezTo>
                  <a:cubicBezTo>
                    <a:pt x="1" y="393"/>
                    <a:pt x="108" y="512"/>
                    <a:pt x="251" y="512"/>
                  </a:cubicBezTo>
                  <a:lnTo>
                    <a:pt x="775" y="512"/>
                  </a:lnTo>
                  <a:cubicBezTo>
                    <a:pt x="918" y="512"/>
                    <a:pt x="1025" y="393"/>
                    <a:pt x="1025" y="250"/>
                  </a:cubicBezTo>
                  <a:cubicBezTo>
                    <a:pt x="1025" y="107"/>
                    <a:pt x="918" y="0"/>
                    <a:pt x="7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5"/>
            <p:cNvSpPr/>
            <p:nvPr/>
          </p:nvSpPr>
          <p:spPr>
            <a:xfrm>
              <a:off x="4604575" y="1809063"/>
              <a:ext cx="25625" cy="13125"/>
            </a:xfrm>
            <a:custGeom>
              <a:rect b="b" l="l" r="r" t="t"/>
              <a:pathLst>
                <a:path extrusionOk="0" h="525" w="1025">
                  <a:moveTo>
                    <a:pt x="251" y="1"/>
                  </a:moveTo>
                  <a:cubicBezTo>
                    <a:pt x="108" y="1"/>
                    <a:pt x="1" y="120"/>
                    <a:pt x="1" y="263"/>
                  </a:cubicBezTo>
                  <a:cubicBezTo>
                    <a:pt x="1" y="406"/>
                    <a:pt x="108" y="525"/>
                    <a:pt x="251" y="525"/>
                  </a:cubicBezTo>
                  <a:lnTo>
                    <a:pt x="775" y="525"/>
                  </a:lnTo>
                  <a:cubicBezTo>
                    <a:pt x="918" y="525"/>
                    <a:pt x="1025" y="406"/>
                    <a:pt x="1025" y="263"/>
                  </a:cubicBezTo>
                  <a:cubicBezTo>
                    <a:pt x="1025" y="120"/>
                    <a:pt x="918" y="1"/>
                    <a:pt x="7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5"/>
            <p:cNvSpPr/>
            <p:nvPr/>
          </p:nvSpPr>
          <p:spPr>
            <a:xfrm>
              <a:off x="4526600" y="1751038"/>
              <a:ext cx="32475" cy="51500"/>
            </a:xfrm>
            <a:custGeom>
              <a:rect b="b" l="l" r="r" t="t"/>
              <a:pathLst>
                <a:path extrusionOk="0" h="2060" w="1299">
                  <a:moveTo>
                    <a:pt x="262" y="0"/>
                  </a:moveTo>
                  <a:cubicBezTo>
                    <a:pt x="119" y="0"/>
                    <a:pt x="0" y="107"/>
                    <a:pt x="0" y="250"/>
                  </a:cubicBezTo>
                  <a:lnTo>
                    <a:pt x="0" y="1024"/>
                  </a:lnTo>
                  <a:cubicBezTo>
                    <a:pt x="0" y="1167"/>
                    <a:pt x="119" y="1286"/>
                    <a:pt x="262" y="1286"/>
                  </a:cubicBezTo>
                  <a:lnTo>
                    <a:pt x="786" y="1286"/>
                  </a:lnTo>
                  <a:lnTo>
                    <a:pt x="786" y="1810"/>
                  </a:lnTo>
                  <a:cubicBezTo>
                    <a:pt x="786" y="1953"/>
                    <a:pt x="893" y="2060"/>
                    <a:pt x="1036" y="2060"/>
                  </a:cubicBezTo>
                  <a:cubicBezTo>
                    <a:pt x="1179" y="2060"/>
                    <a:pt x="1298" y="1953"/>
                    <a:pt x="1298" y="1810"/>
                  </a:cubicBezTo>
                  <a:lnTo>
                    <a:pt x="1298" y="250"/>
                  </a:lnTo>
                  <a:cubicBezTo>
                    <a:pt x="1298" y="107"/>
                    <a:pt x="1179" y="0"/>
                    <a:pt x="1036" y="0"/>
                  </a:cubicBezTo>
                  <a:cubicBezTo>
                    <a:pt x="893" y="0"/>
                    <a:pt x="786" y="107"/>
                    <a:pt x="786" y="250"/>
                  </a:cubicBezTo>
                  <a:lnTo>
                    <a:pt x="786" y="774"/>
                  </a:lnTo>
                  <a:lnTo>
                    <a:pt x="524" y="774"/>
                  </a:lnTo>
                  <a:lnTo>
                    <a:pt x="524" y="250"/>
                  </a:lnTo>
                  <a:cubicBezTo>
                    <a:pt x="524" y="107"/>
                    <a:pt x="405" y="0"/>
                    <a:pt x="26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5"/>
            <p:cNvSpPr/>
            <p:nvPr/>
          </p:nvSpPr>
          <p:spPr>
            <a:xfrm>
              <a:off x="4584925" y="1751038"/>
              <a:ext cx="32475" cy="51500"/>
            </a:xfrm>
            <a:custGeom>
              <a:rect b="b" l="l" r="r" t="t"/>
              <a:pathLst>
                <a:path extrusionOk="0" h="2060" w="1299">
                  <a:moveTo>
                    <a:pt x="263" y="0"/>
                  </a:moveTo>
                  <a:cubicBezTo>
                    <a:pt x="120" y="0"/>
                    <a:pt x="1" y="107"/>
                    <a:pt x="1" y="250"/>
                  </a:cubicBezTo>
                  <a:lnTo>
                    <a:pt x="1" y="1024"/>
                  </a:lnTo>
                  <a:cubicBezTo>
                    <a:pt x="1" y="1167"/>
                    <a:pt x="120" y="1286"/>
                    <a:pt x="263" y="1286"/>
                  </a:cubicBezTo>
                  <a:lnTo>
                    <a:pt x="775" y="1286"/>
                  </a:lnTo>
                  <a:lnTo>
                    <a:pt x="775" y="1548"/>
                  </a:lnTo>
                  <a:lnTo>
                    <a:pt x="263" y="1548"/>
                  </a:lnTo>
                  <a:cubicBezTo>
                    <a:pt x="120" y="1548"/>
                    <a:pt x="1" y="1667"/>
                    <a:pt x="1" y="1810"/>
                  </a:cubicBezTo>
                  <a:cubicBezTo>
                    <a:pt x="1" y="1953"/>
                    <a:pt x="120" y="2060"/>
                    <a:pt x="263" y="2060"/>
                  </a:cubicBezTo>
                  <a:lnTo>
                    <a:pt x="1037" y="2060"/>
                  </a:lnTo>
                  <a:cubicBezTo>
                    <a:pt x="1180" y="2060"/>
                    <a:pt x="1299" y="1953"/>
                    <a:pt x="1299" y="1810"/>
                  </a:cubicBezTo>
                  <a:lnTo>
                    <a:pt x="1299" y="1036"/>
                  </a:lnTo>
                  <a:cubicBezTo>
                    <a:pt x="1299" y="893"/>
                    <a:pt x="1180" y="774"/>
                    <a:pt x="1037" y="774"/>
                  </a:cubicBezTo>
                  <a:lnTo>
                    <a:pt x="525" y="774"/>
                  </a:lnTo>
                  <a:lnTo>
                    <a:pt x="525" y="512"/>
                  </a:lnTo>
                  <a:lnTo>
                    <a:pt x="1037" y="512"/>
                  </a:lnTo>
                  <a:cubicBezTo>
                    <a:pt x="1180" y="512"/>
                    <a:pt x="1299" y="393"/>
                    <a:pt x="1299" y="250"/>
                  </a:cubicBezTo>
                  <a:cubicBezTo>
                    <a:pt x="1299" y="107"/>
                    <a:pt x="1180" y="0"/>
                    <a:pt x="103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5"/>
            <p:cNvSpPr/>
            <p:nvPr/>
          </p:nvSpPr>
          <p:spPr>
            <a:xfrm>
              <a:off x="4565600" y="1789713"/>
              <a:ext cx="13100" cy="12825"/>
            </a:xfrm>
            <a:custGeom>
              <a:rect b="b" l="l" r="r" t="t"/>
              <a:pathLst>
                <a:path extrusionOk="0" h="513" w="524">
                  <a:moveTo>
                    <a:pt x="262" y="1"/>
                  </a:moveTo>
                  <a:cubicBezTo>
                    <a:pt x="119" y="1"/>
                    <a:pt x="0" y="120"/>
                    <a:pt x="0" y="263"/>
                  </a:cubicBezTo>
                  <a:cubicBezTo>
                    <a:pt x="0" y="406"/>
                    <a:pt x="119" y="513"/>
                    <a:pt x="262" y="513"/>
                  </a:cubicBezTo>
                  <a:cubicBezTo>
                    <a:pt x="405" y="513"/>
                    <a:pt x="524" y="406"/>
                    <a:pt x="524" y="263"/>
                  </a:cubicBezTo>
                  <a:cubicBezTo>
                    <a:pt x="524" y="120"/>
                    <a:pt x="405" y="1"/>
                    <a:pt x="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5"/>
            <p:cNvSpPr/>
            <p:nvPr/>
          </p:nvSpPr>
          <p:spPr>
            <a:xfrm>
              <a:off x="4539700" y="1666788"/>
              <a:ext cx="64600" cy="13125"/>
            </a:xfrm>
            <a:custGeom>
              <a:rect b="b" l="l" r="r" t="t"/>
              <a:pathLst>
                <a:path extrusionOk="0" h="525" w="2584">
                  <a:moveTo>
                    <a:pt x="262" y="1"/>
                  </a:moveTo>
                  <a:cubicBezTo>
                    <a:pt x="119" y="1"/>
                    <a:pt x="0" y="120"/>
                    <a:pt x="0" y="263"/>
                  </a:cubicBezTo>
                  <a:cubicBezTo>
                    <a:pt x="0" y="405"/>
                    <a:pt x="119" y="524"/>
                    <a:pt x="262" y="524"/>
                  </a:cubicBezTo>
                  <a:lnTo>
                    <a:pt x="2334" y="524"/>
                  </a:lnTo>
                  <a:cubicBezTo>
                    <a:pt x="2465" y="524"/>
                    <a:pt x="2584" y="405"/>
                    <a:pt x="2584" y="263"/>
                  </a:cubicBezTo>
                  <a:cubicBezTo>
                    <a:pt x="2584" y="120"/>
                    <a:pt x="2477" y="1"/>
                    <a:pt x="233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5"/>
            <p:cNvSpPr/>
            <p:nvPr/>
          </p:nvSpPr>
          <p:spPr>
            <a:xfrm>
              <a:off x="4552500" y="1686438"/>
              <a:ext cx="39000" cy="12825"/>
            </a:xfrm>
            <a:custGeom>
              <a:rect b="b" l="l" r="r" t="t"/>
              <a:pathLst>
                <a:path extrusionOk="0" h="513" w="1560">
                  <a:moveTo>
                    <a:pt x="262" y="0"/>
                  </a:moveTo>
                  <a:cubicBezTo>
                    <a:pt x="119" y="0"/>
                    <a:pt x="0" y="108"/>
                    <a:pt x="0" y="250"/>
                  </a:cubicBezTo>
                  <a:cubicBezTo>
                    <a:pt x="0" y="393"/>
                    <a:pt x="119" y="512"/>
                    <a:pt x="262" y="512"/>
                  </a:cubicBezTo>
                  <a:lnTo>
                    <a:pt x="1298" y="512"/>
                  </a:lnTo>
                  <a:cubicBezTo>
                    <a:pt x="1441" y="512"/>
                    <a:pt x="1560" y="393"/>
                    <a:pt x="1560" y="250"/>
                  </a:cubicBezTo>
                  <a:cubicBezTo>
                    <a:pt x="1560" y="108"/>
                    <a:pt x="1441" y="0"/>
                    <a:pt x="12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5"/>
            <p:cNvSpPr/>
            <p:nvPr/>
          </p:nvSpPr>
          <p:spPr>
            <a:xfrm>
              <a:off x="4513800" y="1854313"/>
              <a:ext cx="51800" cy="51825"/>
            </a:xfrm>
            <a:custGeom>
              <a:rect b="b" l="l" r="r" t="t"/>
              <a:pathLst>
                <a:path extrusionOk="0" h="2073" w="2072">
                  <a:moveTo>
                    <a:pt x="1036" y="524"/>
                  </a:moveTo>
                  <a:cubicBezTo>
                    <a:pt x="1322" y="524"/>
                    <a:pt x="1548" y="751"/>
                    <a:pt x="1548" y="1036"/>
                  </a:cubicBezTo>
                  <a:cubicBezTo>
                    <a:pt x="1548" y="1322"/>
                    <a:pt x="1322" y="1560"/>
                    <a:pt x="1036" y="1560"/>
                  </a:cubicBezTo>
                  <a:cubicBezTo>
                    <a:pt x="750" y="1560"/>
                    <a:pt x="524" y="1322"/>
                    <a:pt x="524" y="1036"/>
                  </a:cubicBezTo>
                  <a:cubicBezTo>
                    <a:pt x="524" y="751"/>
                    <a:pt x="750" y="524"/>
                    <a:pt x="1036" y="524"/>
                  </a:cubicBezTo>
                  <a:close/>
                  <a:moveTo>
                    <a:pt x="1036" y="1"/>
                  </a:moveTo>
                  <a:cubicBezTo>
                    <a:pt x="465" y="1"/>
                    <a:pt x="0" y="465"/>
                    <a:pt x="0" y="1036"/>
                  </a:cubicBezTo>
                  <a:cubicBezTo>
                    <a:pt x="0" y="1608"/>
                    <a:pt x="465" y="2072"/>
                    <a:pt x="1036" y="2072"/>
                  </a:cubicBezTo>
                  <a:cubicBezTo>
                    <a:pt x="1608" y="2072"/>
                    <a:pt x="2072" y="1608"/>
                    <a:pt x="2072" y="1036"/>
                  </a:cubicBezTo>
                  <a:cubicBezTo>
                    <a:pt x="2072" y="465"/>
                    <a:pt x="1608" y="1"/>
                    <a:pt x="10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5"/>
            <p:cNvSpPr/>
            <p:nvPr/>
          </p:nvSpPr>
          <p:spPr>
            <a:xfrm>
              <a:off x="4578375" y="1854313"/>
              <a:ext cx="51825" cy="51825"/>
            </a:xfrm>
            <a:custGeom>
              <a:rect b="b" l="l" r="r" t="t"/>
              <a:pathLst>
                <a:path extrusionOk="0" h="2073" w="2073">
                  <a:moveTo>
                    <a:pt x="1037" y="524"/>
                  </a:moveTo>
                  <a:cubicBezTo>
                    <a:pt x="1323" y="524"/>
                    <a:pt x="1561" y="751"/>
                    <a:pt x="1561" y="1036"/>
                  </a:cubicBezTo>
                  <a:cubicBezTo>
                    <a:pt x="1561" y="1322"/>
                    <a:pt x="1323" y="1560"/>
                    <a:pt x="1037" y="1560"/>
                  </a:cubicBezTo>
                  <a:cubicBezTo>
                    <a:pt x="751" y="1560"/>
                    <a:pt x="525" y="1322"/>
                    <a:pt x="525" y="1036"/>
                  </a:cubicBezTo>
                  <a:cubicBezTo>
                    <a:pt x="525" y="751"/>
                    <a:pt x="751" y="524"/>
                    <a:pt x="1037" y="524"/>
                  </a:cubicBezTo>
                  <a:close/>
                  <a:moveTo>
                    <a:pt x="1037" y="1"/>
                  </a:moveTo>
                  <a:cubicBezTo>
                    <a:pt x="465" y="1"/>
                    <a:pt x="1" y="465"/>
                    <a:pt x="1" y="1036"/>
                  </a:cubicBezTo>
                  <a:cubicBezTo>
                    <a:pt x="1" y="1608"/>
                    <a:pt x="465" y="2072"/>
                    <a:pt x="1037" y="2072"/>
                  </a:cubicBezTo>
                  <a:cubicBezTo>
                    <a:pt x="1608" y="2072"/>
                    <a:pt x="2073" y="1608"/>
                    <a:pt x="2073" y="1036"/>
                  </a:cubicBezTo>
                  <a:cubicBezTo>
                    <a:pt x="2073" y="465"/>
                    <a:pt x="1608" y="1"/>
                    <a:pt x="103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5" name="Google Shape;495;p55"/>
          <p:cNvGrpSpPr/>
          <p:nvPr/>
        </p:nvGrpSpPr>
        <p:grpSpPr>
          <a:xfrm>
            <a:off x="1799413" y="1628088"/>
            <a:ext cx="232775" cy="413775"/>
            <a:chOff x="1799413" y="1628088"/>
            <a:chExt cx="232775" cy="413775"/>
          </a:xfrm>
        </p:grpSpPr>
        <p:sp>
          <p:nvSpPr>
            <p:cNvPr id="496" name="Google Shape;496;p55"/>
            <p:cNvSpPr/>
            <p:nvPr/>
          </p:nvSpPr>
          <p:spPr>
            <a:xfrm>
              <a:off x="1890188" y="1647438"/>
              <a:ext cx="12825" cy="13125"/>
            </a:xfrm>
            <a:custGeom>
              <a:rect b="b" l="l" r="r" t="t"/>
              <a:pathLst>
                <a:path extrusionOk="0" h="525" w="513">
                  <a:moveTo>
                    <a:pt x="251" y="1"/>
                  </a:moveTo>
                  <a:cubicBezTo>
                    <a:pt x="108" y="1"/>
                    <a:pt x="1" y="120"/>
                    <a:pt x="1" y="263"/>
                  </a:cubicBezTo>
                  <a:cubicBezTo>
                    <a:pt x="1" y="406"/>
                    <a:pt x="120" y="525"/>
                    <a:pt x="263" y="525"/>
                  </a:cubicBezTo>
                  <a:cubicBezTo>
                    <a:pt x="405" y="525"/>
                    <a:pt x="513" y="406"/>
                    <a:pt x="513" y="263"/>
                  </a:cubicBezTo>
                  <a:cubicBezTo>
                    <a:pt x="513" y="120"/>
                    <a:pt x="405" y="1"/>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5"/>
            <p:cNvSpPr/>
            <p:nvPr/>
          </p:nvSpPr>
          <p:spPr>
            <a:xfrm>
              <a:off x="1909238" y="1647438"/>
              <a:ext cx="32475" cy="13125"/>
            </a:xfrm>
            <a:custGeom>
              <a:rect b="b" l="l" r="r" t="t"/>
              <a:pathLst>
                <a:path extrusionOk="0" h="525" w="1299">
                  <a:moveTo>
                    <a:pt x="263" y="1"/>
                  </a:moveTo>
                  <a:cubicBezTo>
                    <a:pt x="120" y="1"/>
                    <a:pt x="1" y="120"/>
                    <a:pt x="1" y="263"/>
                  </a:cubicBezTo>
                  <a:cubicBezTo>
                    <a:pt x="1" y="406"/>
                    <a:pt x="120" y="525"/>
                    <a:pt x="263" y="525"/>
                  </a:cubicBezTo>
                  <a:lnTo>
                    <a:pt x="1036" y="525"/>
                  </a:lnTo>
                  <a:cubicBezTo>
                    <a:pt x="1179" y="525"/>
                    <a:pt x="1298" y="406"/>
                    <a:pt x="1298" y="263"/>
                  </a:cubicBezTo>
                  <a:cubicBezTo>
                    <a:pt x="1298" y="120"/>
                    <a:pt x="1179" y="1"/>
                    <a:pt x="10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5"/>
            <p:cNvSpPr/>
            <p:nvPr/>
          </p:nvSpPr>
          <p:spPr>
            <a:xfrm>
              <a:off x="1799413" y="1628088"/>
              <a:ext cx="232775" cy="413775"/>
            </a:xfrm>
            <a:custGeom>
              <a:rect b="b" l="l" r="r" t="t"/>
              <a:pathLst>
                <a:path extrusionOk="0" h="16551" w="9311">
                  <a:moveTo>
                    <a:pt x="7763" y="513"/>
                  </a:moveTo>
                  <a:cubicBezTo>
                    <a:pt x="8335" y="513"/>
                    <a:pt x="8799" y="977"/>
                    <a:pt x="8799" y="1549"/>
                  </a:cubicBezTo>
                  <a:lnTo>
                    <a:pt x="524" y="1549"/>
                  </a:lnTo>
                  <a:cubicBezTo>
                    <a:pt x="524" y="977"/>
                    <a:pt x="988" y="513"/>
                    <a:pt x="1548" y="513"/>
                  </a:cubicBezTo>
                  <a:close/>
                  <a:moveTo>
                    <a:pt x="8799" y="2072"/>
                  </a:moveTo>
                  <a:lnTo>
                    <a:pt x="8799" y="12931"/>
                  </a:lnTo>
                  <a:lnTo>
                    <a:pt x="524" y="12931"/>
                  </a:lnTo>
                  <a:lnTo>
                    <a:pt x="524" y="2072"/>
                  </a:lnTo>
                  <a:close/>
                  <a:moveTo>
                    <a:pt x="8799" y="13443"/>
                  </a:moveTo>
                  <a:lnTo>
                    <a:pt x="8799" y="13705"/>
                  </a:lnTo>
                  <a:cubicBezTo>
                    <a:pt x="8799" y="14419"/>
                    <a:pt x="8215" y="15003"/>
                    <a:pt x="7501" y="15003"/>
                  </a:cubicBezTo>
                  <a:lnTo>
                    <a:pt x="1810" y="15003"/>
                  </a:lnTo>
                  <a:cubicBezTo>
                    <a:pt x="1096" y="15003"/>
                    <a:pt x="524" y="14419"/>
                    <a:pt x="524" y="13705"/>
                  </a:cubicBezTo>
                  <a:lnTo>
                    <a:pt x="524" y="13443"/>
                  </a:lnTo>
                  <a:close/>
                  <a:moveTo>
                    <a:pt x="548" y="14991"/>
                  </a:moveTo>
                  <a:cubicBezTo>
                    <a:pt x="869" y="15312"/>
                    <a:pt x="1322" y="15515"/>
                    <a:pt x="1810" y="15515"/>
                  </a:cubicBezTo>
                  <a:lnTo>
                    <a:pt x="7501" y="15515"/>
                  </a:lnTo>
                  <a:cubicBezTo>
                    <a:pt x="7989" y="15515"/>
                    <a:pt x="8442" y="15312"/>
                    <a:pt x="8763" y="14991"/>
                  </a:cubicBezTo>
                  <a:lnTo>
                    <a:pt x="8763" y="14991"/>
                  </a:lnTo>
                  <a:cubicBezTo>
                    <a:pt x="8644" y="15586"/>
                    <a:pt x="8132" y="16038"/>
                    <a:pt x="7501" y="16038"/>
                  </a:cubicBezTo>
                  <a:lnTo>
                    <a:pt x="1810" y="16038"/>
                  </a:lnTo>
                  <a:cubicBezTo>
                    <a:pt x="1191" y="16038"/>
                    <a:pt x="667" y="15586"/>
                    <a:pt x="548" y="14991"/>
                  </a:cubicBezTo>
                  <a:close/>
                  <a:moveTo>
                    <a:pt x="1548" y="1"/>
                  </a:moveTo>
                  <a:cubicBezTo>
                    <a:pt x="703" y="1"/>
                    <a:pt x="0" y="691"/>
                    <a:pt x="0" y="1549"/>
                  </a:cubicBezTo>
                  <a:lnTo>
                    <a:pt x="0" y="14741"/>
                  </a:lnTo>
                  <a:cubicBezTo>
                    <a:pt x="0" y="15741"/>
                    <a:pt x="810" y="16550"/>
                    <a:pt x="1810" y="16550"/>
                  </a:cubicBezTo>
                  <a:lnTo>
                    <a:pt x="7501" y="16550"/>
                  </a:lnTo>
                  <a:cubicBezTo>
                    <a:pt x="8501" y="16550"/>
                    <a:pt x="9311" y="15741"/>
                    <a:pt x="9311" y="14741"/>
                  </a:cubicBezTo>
                  <a:lnTo>
                    <a:pt x="9311" y="1549"/>
                  </a:lnTo>
                  <a:cubicBezTo>
                    <a:pt x="9311" y="691"/>
                    <a:pt x="8620" y="1"/>
                    <a:pt x="77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5"/>
            <p:cNvSpPr/>
            <p:nvPr/>
          </p:nvSpPr>
          <p:spPr>
            <a:xfrm>
              <a:off x="1896438" y="1964138"/>
              <a:ext cx="38725" cy="39025"/>
            </a:xfrm>
            <a:custGeom>
              <a:rect b="b" l="l" r="r" t="t"/>
              <a:pathLst>
                <a:path extrusionOk="0" h="1561" w="1549">
                  <a:moveTo>
                    <a:pt x="775" y="525"/>
                  </a:moveTo>
                  <a:cubicBezTo>
                    <a:pt x="917" y="525"/>
                    <a:pt x="1036" y="644"/>
                    <a:pt x="1036" y="787"/>
                  </a:cubicBezTo>
                  <a:cubicBezTo>
                    <a:pt x="1036" y="930"/>
                    <a:pt x="917" y="1037"/>
                    <a:pt x="775" y="1037"/>
                  </a:cubicBezTo>
                  <a:cubicBezTo>
                    <a:pt x="632" y="1037"/>
                    <a:pt x="513" y="930"/>
                    <a:pt x="513" y="787"/>
                  </a:cubicBezTo>
                  <a:cubicBezTo>
                    <a:pt x="513" y="644"/>
                    <a:pt x="632" y="525"/>
                    <a:pt x="775" y="525"/>
                  </a:cubicBezTo>
                  <a:close/>
                  <a:moveTo>
                    <a:pt x="775" y="1"/>
                  </a:moveTo>
                  <a:cubicBezTo>
                    <a:pt x="346" y="1"/>
                    <a:pt x="1" y="358"/>
                    <a:pt x="1" y="787"/>
                  </a:cubicBezTo>
                  <a:cubicBezTo>
                    <a:pt x="1" y="1203"/>
                    <a:pt x="346" y="1561"/>
                    <a:pt x="775" y="1561"/>
                  </a:cubicBezTo>
                  <a:cubicBezTo>
                    <a:pt x="1203" y="1561"/>
                    <a:pt x="1548" y="1203"/>
                    <a:pt x="1548" y="787"/>
                  </a:cubicBezTo>
                  <a:cubicBezTo>
                    <a:pt x="1548" y="358"/>
                    <a:pt x="1203" y="1"/>
                    <a:pt x="7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5"/>
            <p:cNvSpPr/>
            <p:nvPr/>
          </p:nvSpPr>
          <p:spPr>
            <a:xfrm>
              <a:off x="1844638" y="1712038"/>
              <a:ext cx="142325" cy="161650"/>
            </a:xfrm>
            <a:custGeom>
              <a:rect b="b" l="l" r="r" t="t"/>
              <a:pathLst>
                <a:path extrusionOk="0" h="6466" w="5693">
                  <a:moveTo>
                    <a:pt x="4394" y="524"/>
                  </a:moveTo>
                  <a:cubicBezTo>
                    <a:pt x="4823" y="524"/>
                    <a:pt x="5168" y="869"/>
                    <a:pt x="5168" y="1298"/>
                  </a:cubicBezTo>
                  <a:lnTo>
                    <a:pt x="5168" y="2072"/>
                  </a:lnTo>
                  <a:lnTo>
                    <a:pt x="5168" y="4406"/>
                  </a:lnTo>
                  <a:cubicBezTo>
                    <a:pt x="5168" y="4834"/>
                    <a:pt x="4823" y="5180"/>
                    <a:pt x="4394" y="5180"/>
                  </a:cubicBezTo>
                  <a:lnTo>
                    <a:pt x="1299" y="5180"/>
                  </a:lnTo>
                  <a:cubicBezTo>
                    <a:pt x="870" y="5180"/>
                    <a:pt x="525" y="4834"/>
                    <a:pt x="525" y="4406"/>
                  </a:cubicBezTo>
                  <a:lnTo>
                    <a:pt x="525" y="2072"/>
                  </a:lnTo>
                  <a:lnTo>
                    <a:pt x="525" y="1298"/>
                  </a:lnTo>
                  <a:cubicBezTo>
                    <a:pt x="525" y="869"/>
                    <a:pt x="870" y="524"/>
                    <a:pt x="1299" y="524"/>
                  </a:cubicBezTo>
                  <a:close/>
                  <a:moveTo>
                    <a:pt x="584" y="5477"/>
                  </a:moveTo>
                  <a:lnTo>
                    <a:pt x="584" y="5477"/>
                  </a:lnTo>
                  <a:cubicBezTo>
                    <a:pt x="787" y="5608"/>
                    <a:pt x="1037" y="5692"/>
                    <a:pt x="1299" y="5692"/>
                  </a:cubicBezTo>
                  <a:lnTo>
                    <a:pt x="4394" y="5692"/>
                  </a:lnTo>
                  <a:cubicBezTo>
                    <a:pt x="4656" y="5692"/>
                    <a:pt x="4906" y="5608"/>
                    <a:pt x="5109" y="5477"/>
                  </a:cubicBezTo>
                  <a:lnTo>
                    <a:pt x="5109" y="5477"/>
                  </a:lnTo>
                  <a:cubicBezTo>
                    <a:pt x="4990" y="5751"/>
                    <a:pt x="4716" y="5953"/>
                    <a:pt x="4394" y="5953"/>
                  </a:cubicBezTo>
                  <a:lnTo>
                    <a:pt x="1299" y="5953"/>
                  </a:lnTo>
                  <a:cubicBezTo>
                    <a:pt x="977" y="5953"/>
                    <a:pt x="703" y="5751"/>
                    <a:pt x="584" y="5477"/>
                  </a:cubicBezTo>
                  <a:close/>
                  <a:moveTo>
                    <a:pt x="1299" y="0"/>
                  </a:moveTo>
                  <a:cubicBezTo>
                    <a:pt x="584" y="0"/>
                    <a:pt x="1" y="584"/>
                    <a:pt x="1" y="1298"/>
                  </a:cubicBezTo>
                  <a:lnTo>
                    <a:pt x="1" y="2072"/>
                  </a:lnTo>
                  <a:lnTo>
                    <a:pt x="1" y="4406"/>
                  </a:lnTo>
                  <a:lnTo>
                    <a:pt x="1" y="5180"/>
                  </a:lnTo>
                  <a:cubicBezTo>
                    <a:pt x="1" y="5882"/>
                    <a:pt x="584" y="6465"/>
                    <a:pt x="1299" y="6465"/>
                  </a:cubicBezTo>
                  <a:lnTo>
                    <a:pt x="4394" y="6465"/>
                  </a:lnTo>
                  <a:cubicBezTo>
                    <a:pt x="5109" y="6465"/>
                    <a:pt x="5692" y="5882"/>
                    <a:pt x="5692" y="5180"/>
                  </a:cubicBezTo>
                  <a:lnTo>
                    <a:pt x="5692" y="4406"/>
                  </a:lnTo>
                  <a:lnTo>
                    <a:pt x="5692" y="2072"/>
                  </a:lnTo>
                  <a:lnTo>
                    <a:pt x="5692" y="1298"/>
                  </a:lnTo>
                  <a:cubicBezTo>
                    <a:pt x="5692" y="584"/>
                    <a:pt x="5109" y="0"/>
                    <a:pt x="43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5"/>
            <p:cNvSpPr/>
            <p:nvPr/>
          </p:nvSpPr>
          <p:spPr>
            <a:xfrm>
              <a:off x="1883638" y="1751038"/>
              <a:ext cx="64625" cy="64600"/>
            </a:xfrm>
            <a:custGeom>
              <a:rect b="b" l="l" r="r" t="t"/>
              <a:pathLst>
                <a:path extrusionOk="0" h="2584" w="2585">
                  <a:moveTo>
                    <a:pt x="1287" y="0"/>
                  </a:moveTo>
                  <a:cubicBezTo>
                    <a:pt x="1144" y="0"/>
                    <a:pt x="1025" y="107"/>
                    <a:pt x="1025" y="250"/>
                  </a:cubicBezTo>
                  <a:lnTo>
                    <a:pt x="1025" y="1024"/>
                  </a:lnTo>
                  <a:lnTo>
                    <a:pt x="251" y="1024"/>
                  </a:lnTo>
                  <a:cubicBezTo>
                    <a:pt x="108" y="1024"/>
                    <a:pt x="1" y="1143"/>
                    <a:pt x="1" y="1286"/>
                  </a:cubicBezTo>
                  <a:cubicBezTo>
                    <a:pt x="1" y="1429"/>
                    <a:pt x="108" y="1548"/>
                    <a:pt x="251" y="1548"/>
                  </a:cubicBezTo>
                  <a:lnTo>
                    <a:pt x="1025" y="1548"/>
                  </a:lnTo>
                  <a:lnTo>
                    <a:pt x="1025" y="2322"/>
                  </a:lnTo>
                  <a:cubicBezTo>
                    <a:pt x="1025" y="2465"/>
                    <a:pt x="1144" y="2584"/>
                    <a:pt x="1287" y="2584"/>
                  </a:cubicBezTo>
                  <a:cubicBezTo>
                    <a:pt x="1429" y="2584"/>
                    <a:pt x="1548" y="2465"/>
                    <a:pt x="1548" y="2322"/>
                  </a:cubicBezTo>
                  <a:lnTo>
                    <a:pt x="1548" y="1548"/>
                  </a:lnTo>
                  <a:lnTo>
                    <a:pt x="2322" y="1548"/>
                  </a:lnTo>
                  <a:cubicBezTo>
                    <a:pt x="2465" y="1548"/>
                    <a:pt x="2584" y="1429"/>
                    <a:pt x="2584" y="1286"/>
                  </a:cubicBezTo>
                  <a:cubicBezTo>
                    <a:pt x="2584" y="1143"/>
                    <a:pt x="2465" y="1024"/>
                    <a:pt x="2322" y="1024"/>
                  </a:cubicBezTo>
                  <a:lnTo>
                    <a:pt x="1548" y="1024"/>
                  </a:lnTo>
                  <a:lnTo>
                    <a:pt x="1548" y="250"/>
                  </a:lnTo>
                  <a:cubicBezTo>
                    <a:pt x="1548" y="107"/>
                    <a:pt x="1429" y="0"/>
                    <a:pt x="12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5"/>
            <p:cNvSpPr/>
            <p:nvPr/>
          </p:nvSpPr>
          <p:spPr>
            <a:xfrm>
              <a:off x="1863988" y="1893013"/>
              <a:ext cx="103625" cy="13125"/>
            </a:xfrm>
            <a:custGeom>
              <a:rect b="b" l="l" r="r" t="t"/>
              <a:pathLst>
                <a:path extrusionOk="0" h="525" w="4145">
                  <a:moveTo>
                    <a:pt x="263" y="0"/>
                  </a:moveTo>
                  <a:cubicBezTo>
                    <a:pt x="120" y="0"/>
                    <a:pt x="1" y="119"/>
                    <a:pt x="1" y="262"/>
                  </a:cubicBezTo>
                  <a:cubicBezTo>
                    <a:pt x="1" y="405"/>
                    <a:pt x="120" y="524"/>
                    <a:pt x="263" y="524"/>
                  </a:cubicBezTo>
                  <a:lnTo>
                    <a:pt x="3882" y="524"/>
                  </a:lnTo>
                  <a:cubicBezTo>
                    <a:pt x="4025" y="524"/>
                    <a:pt x="4144" y="405"/>
                    <a:pt x="4144" y="262"/>
                  </a:cubicBezTo>
                  <a:cubicBezTo>
                    <a:pt x="4144" y="119"/>
                    <a:pt x="4025" y="0"/>
                    <a:pt x="3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5"/>
            <p:cNvSpPr/>
            <p:nvPr/>
          </p:nvSpPr>
          <p:spPr>
            <a:xfrm>
              <a:off x="1889888" y="1912663"/>
              <a:ext cx="51825" cy="12825"/>
            </a:xfrm>
            <a:custGeom>
              <a:rect b="b" l="l" r="r" t="t"/>
              <a:pathLst>
                <a:path extrusionOk="0" h="513" w="2073">
                  <a:moveTo>
                    <a:pt x="263" y="0"/>
                  </a:moveTo>
                  <a:cubicBezTo>
                    <a:pt x="120" y="0"/>
                    <a:pt x="1" y="107"/>
                    <a:pt x="1" y="250"/>
                  </a:cubicBezTo>
                  <a:cubicBezTo>
                    <a:pt x="1" y="393"/>
                    <a:pt x="120" y="512"/>
                    <a:pt x="263" y="512"/>
                  </a:cubicBezTo>
                  <a:lnTo>
                    <a:pt x="1810" y="512"/>
                  </a:lnTo>
                  <a:cubicBezTo>
                    <a:pt x="1953" y="512"/>
                    <a:pt x="2072" y="393"/>
                    <a:pt x="2072" y="250"/>
                  </a:cubicBezTo>
                  <a:cubicBezTo>
                    <a:pt x="2072" y="107"/>
                    <a:pt x="1953" y="0"/>
                    <a:pt x="18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 name="Google Shape;504;p55"/>
          <p:cNvSpPr/>
          <p:nvPr/>
        </p:nvSpPr>
        <p:spPr>
          <a:xfrm>
            <a:off x="1605300" y="4039063"/>
            <a:ext cx="621000" cy="621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rPr>
              <a:t>S</a:t>
            </a:r>
            <a:endParaRPr b="1" sz="1100">
              <a:solidFill>
                <a:srgbClr val="FFFFFF"/>
              </a:solidFill>
            </a:endParaRPr>
          </a:p>
        </p:txBody>
      </p:sp>
      <p:sp>
        <p:nvSpPr>
          <p:cNvPr id="505" name="Google Shape;505;p55"/>
          <p:cNvSpPr/>
          <p:nvPr/>
        </p:nvSpPr>
        <p:spPr>
          <a:xfrm>
            <a:off x="4261500" y="4039063"/>
            <a:ext cx="621000" cy="621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rPr>
              <a:t>IME</a:t>
            </a:r>
            <a:endParaRPr b="1" sz="1100">
              <a:solidFill>
                <a:srgbClr val="FFFFFF"/>
              </a:solidFill>
            </a:endParaRPr>
          </a:p>
        </p:txBody>
      </p:sp>
      <p:sp>
        <p:nvSpPr>
          <p:cNvPr id="506" name="Google Shape;506;p55"/>
          <p:cNvSpPr/>
          <p:nvPr/>
        </p:nvSpPr>
        <p:spPr>
          <a:xfrm>
            <a:off x="6917700" y="4039063"/>
            <a:ext cx="621000" cy="621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rgbClr val="FFFFFF"/>
                </a:solidFill>
              </a:rPr>
              <a:t>DIC</a:t>
            </a:r>
            <a:endParaRPr b="1" sz="1100">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6"/>
          <p:cNvSpPr txBox="1"/>
          <p:nvPr>
            <p:ph type="ctrTitle"/>
          </p:nvPr>
        </p:nvSpPr>
        <p:spPr>
          <a:xfrm>
            <a:off x="476733" y="11972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OUR SERVICES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cxnSp>
        <p:nvCxnSpPr>
          <p:cNvPr id="516" name="Google Shape;516;p57"/>
          <p:cNvCxnSpPr>
            <a:stCxn id="517" idx="1"/>
            <a:endCxn id="518" idx="1"/>
          </p:cNvCxnSpPr>
          <p:nvPr/>
        </p:nvCxnSpPr>
        <p:spPr>
          <a:xfrm>
            <a:off x="5538600" y="1910550"/>
            <a:ext cx="600" cy="1647900"/>
          </a:xfrm>
          <a:prstGeom prst="bentConnector3">
            <a:avLst>
              <a:gd fmla="val -111712500" name="adj1"/>
            </a:avLst>
          </a:prstGeom>
          <a:noFill/>
          <a:ln cap="flat" cmpd="sng" w="9525">
            <a:solidFill>
              <a:schemeClr val="dk1"/>
            </a:solidFill>
            <a:prstDash val="dash"/>
            <a:round/>
            <a:headEnd len="med" w="med" type="none"/>
            <a:tailEnd len="med" w="med" type="none"/>
          </a:ln>
        </p:spPr>
      </p:cxnSp>
      <p:cxnSp>
        <p:nvCxnSpPr>
          <p:cNvPr id="519" name="Google Shape;519;p57"/>
          <p:cNvCxnSpPr>
            <a:stCxn id="520" idx="3"/>
            <a:endCxn id="521" idx="3"/>
          </p:cNvCxnSpPr>
          <p:nvPr/>
        </p:nvCxnSpPr>
        <p:spPr>
          <a:xfrm>
            <a:off x="3605400" y="1910550"/>
            <a:ext cx="600" cy="1647900"/>
          </a:xfrm>
          <a:prstGeom prst="bentConnector3">
            <a:avLst>
              <a:gd fmla="val 111712500" name="adj1"/>
            </a:avLst>
          </a:prstGeom>
          <a:noFill/>
          <a:ln cap="flat" cmpd="sng" w="9525">
            <a:solidFill>
              <a:schemeClr val="dk1"/>
            </a:solidFill>
            <a:prstDash val="dash"/>
            <a:round/>
            <a:headEnd len="med" w="med" type="none"/>
            <a:tailEnd len="med" w="med" type="none"/>
          </a:ln>
        </p:spPr>
      </p:cxnSp>
      <p:sp>
        <p:nvSpPr>
          <p:cNvPr id="522" name="Google Shape;522;p57"/>
          <p:cNvSpPr/>
          <p:nvPr/>
        </p:nvSpPr>
        <p:spPr>
          <a:xfrm>
            <a:off x="3898950" y="2145313"/>
            <a:ext cx="1346100" cy="1178400"/>
          </a:xfrm>
          <a:prstGeom prst="roundRect">
            <a:avLst>
              <a:gd fmla="val 15061" name="adj"/>
            </a:avLst>
          </a:prstGeom>
          <a:solidFill>
            <a:schemeClr val="accent3"/>
          </a:solidFill>
          <a:ln>
            <a:noFill/>
          </a:ln>
          <a:effectLst>
            <a:outerShdw blurRad="228600" rotWithShape="0" algn="bl" dir="5400000" dist="95250">
              <a:schemeClr val="accent3">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7"/>
          <p:cNvSpPr txBox="1"/>
          <p:nvPr>
            <p:ph type="title"/>
          </p:nvPr>
        </p:nvSpPr>
        <p:spPr>
          <a:xfrm>
            <a:off x="713100" y="3688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Services</a:t>
            </a:r>
            <a:endParaRPr/>
          </a:p>
        </p:txBody>
      </p:sp>
      <p:sp>
        <p:nvSpPr>
          <p:cNvPr id="520" name="Google Shape;520;p57"/>
          <p:cNvSpPr/>
          <p:nvPr/>
        </p:nvSpPr>
        <p:spPr>
          <a:xfrm>
            <a:off x="713100" y="1231650"/>
            <a:ext cx="2892300" cy="1357800"/>
          </a:xfrm>
          <a:prstGeom prst="roundRect">
            <a:avLst>
              <a:gd fmla="val 12609"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7"/>
          <p:cNvSpPr txBox="1"/>
          <p:nvPr>
            <p:ph idx="4294967295" type="subTitle"/>
          </p:nvPr>
        </p:nvSpPr>
        <p:spPr>
          <a:xfrm>
            <a:off x="933150" y="1314550"/>
            <a:ext cx="2452200" cy="4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Software Development</a:t>
            </a:r>
            <a:endParaRPr b="1">
              <a:solidFill>
                <a:srgbClr val="FFFFFF"/>
              </a:solidFill>
              <a:latin typeface="Montserrat"/>
              <a:ea typeface="Montserrat"/>
              <a:cs typeface="Montserrat"/>
              <a:sym typeface="Montserrat"/>
            </a:endParaRPr>
          </a:p>
        </p:txBody>
      </p:sp>
      <p:sp>
        <p:nvSpPr>
          <p:cNvPr id="525" name="Google Shape;525;p57"/>
          <p:cNvSpPr txBox="1"/>
          <p:nvPr>
            <p:ph idx="4294967295" type="subTitle"/>
          </p:nvPr>
        </p:nvSpPr>
        <p:spPr>
          <a:xfrm>
            <a:off x="933150" y="1659050"/>
            <a:ext cx="2621100" cy="84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rPr>
              <a:t>Combining tech expertise and industry-specific knowledge, Itransition develops diverse custom solutions for small, medium-sized and enterprise-grade businesses.</a:t>
            </a:r>
            <a:endParaRPr sz="1000">
              <a:solidFill>
                <a:srgbClr val="FFFFFF"/>
              </a:solidFill>
            </a:endParaRPr>
          </a:p>
        </p:txBody>
      </p:sp>
      <p:sp>
        <p:nvSpPr>
          <p:cNvPr id="517" name="Google Shape;517;p57"/>
          <p:cNvSpPr/>
          <p:nvPr/>
        </p:nvSpPr>
        <p:spPr>
          <a:xfrm>
            <a:off x="5538600" y="1231650"/>
            <a:ext cx="2892300" cy="1357800"/>
          </a:xfrm>
          <a:prstGeom prst="roundRect">
            <a:avLst>
              <a:gd fmla="val 12609"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7"/>
          <p:cNvSpPr txBox="1"/>
          <p:nvPr>
            <p:ph idx="4294967295" type="subTitle"/>
          </p:nvPr>
        </p:nvSpPr>
        <p:spPr>
          <a:xfrm>
            <a:off x="5758650" y="1314550"/>
            <a:ext cx="2452200" cy="4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Technology Consulting</a:t>
            </a:r>
            <a:endParaRPr b="1">
              <a:solidFill>
                <a:srgbClr val="FFFFFF"/>
              </a:solidFill>
              <a:latin typeface="Montserrat"/>
              <a:ea typeface="Montserrat"/>
              <a:cs typeface="Montserrat"/>
              <a:sym typeface="Montserrat"/>
            </a:endParaRPr>
          </a:p>
        </p:txBody>
      </p:sp>
      <p:sp>
        <p:nvSpPr>
          <p:cNvPr id="527" name="Google Shape;527;p57"/>
          <p:cNvSpPr txBox="1"/>
          <p:nvPr>
            <p:ph idx="4294967295" type="subTitle"/>
          </p:nvPr>
        </p:nvSpPr>
        <p:spPr>
          <a:xfrm>
            <a:off x="5758650" y="1659050"/>
            <a:ext cx="2452200" cy="8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Services help you focus on what you really need and align technology, operational and financial objectives.</a:t>
            </a:r>
            <a:endParaRPr sz="1000">
              <a:solidFill>
                <a:srgbClr val="FFFFFF"/>
              </a:solidFill>
            </a:endParaRPr>
          </a:p>
        </p:txBody>
      </p:sp>
      <p:sp>
        <p:nvSpPr>
          <p:cNvPr id="521" name="Google Shape;521;p57"/>
          <p:cNvSpPr/>
          <p:nvPr/>
        </p:nvSpPr>
        <p:spPr>
          <a:xfrm>
            <a:off x="713100" y="2879575"/>
            <a:ext cx="2892300" cy="1357800"/>
          </a:xfrm>
          <a:prstGeom prst="roundRect">
            <a:avLst>
              <a:gd fmla="val 12609"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7"/>
          <p:cNvSpPr/>
          <p:nvPr/>
        </p:nvSpPr>
        <p:spPr>
          <a:xfrm>
            <a:off x="5538600" y="2879575"/>
            <a:ext cx="2892300" cy="1357800"/>
          </a:xfrm>
          <a:prstGeom prst="roundRect">
            <a:avLst>
              <a:gd fmla="val 12609" name="adj"/>
            </a:avLst>
          </a:prstGeom>
          <a:solidFill>
            <a:schemeClr val="accent6"/>
          </a:solidFill>
          <a:ln>
            <a:noFill/>
          </a:ln>
          <a:effectLst>
            <a:outerShdw blurRad="228600" rotWithShape="0" algn="bl" dir="3960000" dist="95250">
              <a:schemeClr val="accent4">
                <a:alpha val="35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8" name="Google Shape;528;p57"/>
          <p:cNvPicPr preferRelativeResize="0"/>
          <p:nvPr/>
        </p:nvPicPr>
        <p:blipFill>
          <a:blip r:embed="rId3">
            <a:alphaModFix/>
          </a:blip>
          <a:stretch>
            <a:fillRect/>
          </a:stretch>
        </p:blipFill>
        <p:spPr>
          <a:xfrm>
            <a:off x="4130749" y="2255962"/>
            <a:ext cx="882525" cy="957125"/>
          </a:xfrm>
          <a:prstGeom prst="rect">
            <a:avLst/>
          </a:prstGeom>
          <a:noFill/>
          <a:ln>
            <a:noFill/>
          </a:ln>
          <a:effectLst>
            <a:outerShdw blurRad="228600" rotWithShape="0" algn="bl" dir="5400000" dist="95250">
              <a:schemeClr val="accent3">
                <a:alpha val="35000"/>
              </a:schemeClr>
            </a:outerShdw>
          </a:effectLst>
        </p:spPr>
      </p:pic>
      <p:sp>
        <p:nvSpPr>
          <p:cNvPr id="529" name="Google Shape;529;p57"/>
          <p:cNvSpPr txBox="1"/>
          <p:nvPr>
            <p:ph idx="4294967295" type="subTitle"/>
          </p:nvPr>
        </p:nvSpPr>
        <p:spPr>
          <a:xfrm>
            <a:off x="933150" y="2962475"/>
            <a:ext cx="2452200" cy="4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Apps Development</a:t>
            </a:r>
            <a:endParaRPr b="1">
              <a:solidFill>
                <a:srgbClr val="FFFFFF"/>
              </a:solidFill>
              <a:latin typeface="Montserrat"/>
              <a:ea typeface="Montserrat"/>
              <a:cs typeface="Montserrat"/>
              <a:sym typeface="Montserrat"/>
            </a:endParaRPr>
          </a:p>
        </p:txBody>
      </p:sp>
      <p:sp>
        <p:nvSpPr>
          <p:cNvPr id="530" name="Google Shape;530;p57"/>
          <p:cNvSpPr txBox="1"/>
          <p:nvPr>
            <p:ph idx="4294967295" type="subTitle"/>
          </p:nvPr>
        </p:nvSpPr>
        <p:spPr>
          <a:xfrm>
            <a:off x="933150" y="3306975"/>
            <a:ext cx="2568600" cy="847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000">
                <a:solidFill>
                  <a:srgbClr val="FFFFFF"/>
                </a:solidFill>
              </a:rPr>
              <a:t>Mobile software is the cornerstone of any modern business. Hadejun has extensive experience creating innovative mobile apps with different technology stacks.</a:t>
            </a:r>
            <a:endParaRPr sz="1000">
              <a:solidFill>
                <a:srgbClr val="FFFFFF"/>
              </a:solidFill>
            </a:endParaRPr>
          </a:p>
        </p:txBody>
      </p:sp>
      <p:sp>
        <p:nvSpPr>
          <p:cNvPr id="531" name="Google Shape;531;p57"/>
          <p:cNvSpPr txBox="1"/>
          <p:nvPr>
            <p:ph idx="4294967295" type="subTitle"/>
          </p:nvPr>
        </p:nvSpPr>
        <p:spPr>
          <a:xfrm>
            <a:off x="5808325" y="2962475"/>
            <a:ext cx="2452200" cy="4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latin typeface="Montserrat"/>
                <a:ea typeface="Montserrat"/>
                <a:cs typeface="Montserrat"/>
                <a:sym typeface="Montserrat"/>
              </a:rPr>
              <a:t>Quality Assurance</a:t>
            </a:r>
            <a:endParaRPr b="1">
              <a:solidFill>
                <a:srgbClr val="FFFFFF"/>
              </a:solidFill>
              <a:latin typeface="Montserrat"/>
              <a:ea typeface="Montserrat"/>
              <a:cs typeface="Montserrat"/>
              <a:sym typeface="Montserrat"/>
            </a:endParaRPr>
          </a:p>
        </p:txBody>
      </p:sp>
      <p:sp>
        <p:nvSpPr>
          <p:cNvPr id="532" name="Google Shape;532;p57"/>
          <p:cNvSpPr txBox="1"/>
          <p:nvPr>
            <p:ph idx="4294967295" type="subTitle"/>
          </p:nvPr>
        </p:nvSpPr>
        <p:spPr>
          <a:xfrm>
            <a:off x="5808325" y="3306975"/>
            <a:ext cx="2452200" cy="84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FFFF"/>
                </a:solidFill>
              </a:rPr>
              <a:t>We deliver independent QA services for any third-party software solution to give you better control of the quality, help evaluate the product’s and give you valuable insights into end user</a:t>
            </a:r>
            <a:endParaRPr sz="1000">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58"/>
          <p:cNvSpPr txBox="1"/>
          <p:nvPr>
            <p:ph type="ctrTitle"/>
          </p:nvPr>
        </p:nvSpPr>
        <p:spPr>
          <a:xfrm>
            <a:off x="476733" y="1197250"/>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CONTACT US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9"/>
          <p:cNvSpPr txBox="1"/>
          <p:nvPr>
            <p:ph type="title"/>
          </p:nvPr>
        </p:nvSpPr>
        <p:spPr>
          <a:xfrm>
            <a:off x="311700" y="445025"/>
            <a:ext cx="867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2473"/>
              <a:buNone/>
            </a:pPr>
            <a:r>
              <a:rPr lang="en" sz="1698"/>
              <a:t>HALAMAN INI DIHIDE MUNCUL KETIKA ORANG KETIK MENU CONTACT. Datanya dikirim ke email: </a:t>
            </a:r>
            <a:r>
              <a:rPr lang="en" sz="1400" u="sng">
                <a:solidFill>
                  <a:schemeClr val="accent5"/>
                </a:solidFill>
                <a:hlinkClick r:id="rId3">
                  <a:extLst>
                    <a:ext uri="{A12FA001-AC4F-418D-AE19-62706E023703}">
                      <ahyp:hlinkClr val="tx"/>
                    </a:ext>
                  </a:extLst>
                </a:hlinkClick>
              </a:rPr>
              <a:t>karyahadejun@gmail.com</a:t>
            </a:r>
            <a:endParaRPr sz="1698"/>
          </a:p>
        </p:txBody>
      </p:sp>
      <p:pic>
        <p:nvPicPr>
          <p:cNvPr id="543" name="Google Shape;543;p59"/>
          <p:cNvPicPr preferRelativeResize="0"/>
          <p:nvPr/>
        </p:nvPicPr>
        <p:blipFill>
          <a:blip r:embed="rId4">
            <a:alphaModFix/>
          </a:blip>
          <a:stretch>
            <a:fillRect/>
          </a:stretch>
        </p:blipFill>
        <p:spPr>
          <a:xfrm>
            <a:off x="152400" y="1170125"/>
            <a:ext cx="8839201" cy="368906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pic>
        <p:nvPicPr>
          <p:cNvPr id="200" name="Google Shape;200;p36"/>
          <p:cNvPicPr preferRelativeResize="0"/>
          <p:nvPr/>
        </p:nvPicPr>
        <p:blipFill>
          <a:blip r:embed="rId3">
            <a:alphaModFix/>
          </a:blip>
          <a:stretch>
            <a:fillRect/>
          </a:stretch>
        </p:blipFill>
        <p:spPr>
          <a:xfrm>
            <a:off x="152400" y="76200"/>
            <a:ext cx="8320275" cy="3793708"/>
          </a:xfrm>
          <a:prstGeom prst="rect">
            <a:avLst/>
          </a:prstGeom>
          <a:noFill/>
          <a:ln>
            <a:noFill/>
          </a:ln>
        </p:spPr>
      </p:pic>
      <p:sp>
        <p:nvSpPr>
          <p:cNvPr id="201" name="Google Shape;201;p36"/>
          <p:cNvSpPr txBox="1"/>
          <p:nvPr/>
        </p:nvSpPr>
        <p:spPr>
          <a:xfrm>
            <a:off x="649738" y="170032"/>
            <a:ext cx="13266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02" name="Google Shape;202;p36"/>
          <p:cNvSpPr txBox="1"/>
          <p:nvPr/>
        </p:nvSpPr>
        <p:spPr>
          <a:xfrm>
            <a:off x="683125" y="1354866"/>
            <a:ext cx="3938400" cy="831300"/>
          </a:xfrm>
          <a:prstGeom prst="rect">
            <a:avLst/>
          </a:prstGeom>
          <a:noFill/>
          <a:ln cap="flat" cmpd="sng" w="952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3" name="Google Shape;203;p36"/>
          <p:cNvSpPr txBox="1"/>
          <p:nvPr/>
        </p:nvSpPr>
        <p:spPr>
          <a:xfrm>
            <a:off x="649746" y="2420726"/>
            <a:ext cx="2836800" cy="6156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4" name="Google Shape;204;p36"/>
          <p:cNvSpPr txBox="1"/>
          <p:nvPr/>
        </p:nvSpPr>
        <p:spPr>
          <a:xfrm>
            <a:off x="683129" y="3157148"/>
            <a:ext cx="20109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5" name="Google Shape;205;p36"/>
          <p:cNvSpPr txBox="1"/>
          <p:nvPr/>
        </p:nvSpPr>
        <p:spPr>
          <a:xfrm>
            <a:off x="603325" y="3953925"/>
            <a:ext cx="26727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GANTI LOGO SIMEDIC</a:t>
            </a:r>
            <a:endParaRPr/>
          </a:p>
        </p:txBody>
      </p:sp>
      <p:sp>
        <p:nvSpPr>
          <p:cNvPr id="206" name="Google Shape;206;p36"/>
          <p:cNvSpPr txBox="1"/>
          <p:nvPr/>
        </p:nvSpPr>
        <p:spPr>
          <a:xfrm>
            <a:off x="4671488" y="503800"/>
            <a:ext cx="3396000" cy="3417000"/>
          </a:xfrm>
          <a:prstGeom prst="rect">
            <a:avLst/>
          </a:prstGeom>
          <a:noFill/>
          <a:ln cap="flat" cmpd="sng" w="952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7" name="Google Shape;207;p36"/>
          <p:cNvSpPr txBox="1"/>
          <p:nvPr/>
        </p:nvSpPr>
        <p:spPr>
          <a:xfrm>
            <a:off x="0" y="4391313"/>
            <a:ext cx="5852100" cy="354000"/>
          </a:xfrm>
          <a:prstGeom prst="rect">
            <a:avLst/>
          </a:prstGeom>
          <a:noFill/>
          <a:ln cap="flat" cmpd="sng" w="9525">
            <a:solidFill>
              <a:srgbClr val="99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100"/>
              <a:t>Ganti teks: </a:t>
            </a:r>
            <a:r>
              <a:rPr lang="en" sz="1100"/>
              <a:t>Software Company For Future Health Service Innovations</a:t>
            </a:r>
            <a:endParaRPr sz="1100"/>
          </a:p>
        </p:txBody>
      </p:sp>
      <p:sp>
        <p:nvSpPr>
          <p:cNvPr id="208" name="Google Shape;208;p36"/>
          <p:cNvSpPr txBox="1"/>
          <p:nvPr/>
        </p:nvSpPr>
        <p:spPr>
          <a:xfrm>
            <a:off x="3392725" y="3961000"/>
            <a:ext cx="5701800" cy="4002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Diganti logo Simedic Service: </a:t>
            </a:r>
            <a:endParaRPr/>
          </a:p>
        </p:txBody>
      </p:sp>
      <p:pic>
        <p:nvPicPr>
          <p:cNvPr id="209" name="Google Shape;209;p36"/>
          <p:cNvPicPr preferRelativeResize="0"/>
          <p:nvPr/>
        </p:nvPicPr>
        <p:blipFill rotWithShape="1">
          <a:blip r:embed="rId4">
            <a:alphaModFix/>
          </a:blip>
          <a:srcRect b="26947" l="11510" r="24259" t="21675"/>
          <a:stretch/>
        </p:blipFill>
        <p:spPr>
          <a:xfrm>
            <a:off x="5895450" y="4077228"/>
            <a:ext cx="448686" cy="143325"/>
          </a:xfrm>
          <a:prstGeom prst="rect">
            <a:avLst/>
          </a:prstGeom>
          <a:noFill/>
          <a:ln>
            <a:noFill/>
          </a:ln>
        </p:spPr>
      </p:pic>
      <p:pic>
        <p:nvPicPr>
          <p:cNvPr id="210" name="Google Shape;210;p36"/>
          <p:cNvPicPr preferRelativeResize="0"/>
          <p:nvPr/>
        </p:nvPicPr>
        <p:blipFill rotWithShape="1">
          <a:blip r:embed="rId5">
            <a:alphaModFix/>
          </a:blip>
          <a:srcRect b="33713" l="0" r="0" t="18908"/>
          <a:stretch/>
        </p:blipFill>
        <p:spPr>
          <a:xfrm>
            <a:off x="6392800" y="4065012"/>
            <a:ext cx="757443" cy="143325"/>
          </a:xfrm>
          <a:prstGeom prst="rect">
            <a:avLst/>
          </a:prstGeom>
          <a:noFill/>
          <a:ln>
            <a:noFill/>
          </a:ln>
        </p:spPr>
      </p:pic>
      <p:pic>
        <p:nvPicPr>
          <p:cNvPr id="211" name="Google Shape;211;p36"/>
          <p:cNvPicPr preferRelativeResize="0"/>
          <p:nvPr/>
        </p:nvPicPr>
        <p:blipFill rotWithShape="1">
          <a:blip r:embed="rId6">
            <a:alphaModFix/>
          </a:blip>
          <a:srcRect b="28926" l="11375" r="41145" t="25231"/>
          <a:stretch/>
        </p:blipFill>
        <p:spPr>
          <a:xfrm>
            <a:off x="7198925" y="4077224"/>
            <a:ext cx="371727" cy="143325"/>
          </a:xfrm>
          <a:prstGeom prst="rect">
            <a:avLst/>
          </a:prstGeom>
          <a:noFill/>
          <a:ln>
            <a:noFill/>
          </a:ln>
        </p:spPr>
      </p:pic>
      <p:pic>
        <p:nvPicPr>
          <p:cNvPr id="212" name="Google Shape;212;p36"/>
          <p:cNvPicPr preferRelativeResize="0"/>
          <p:nvPr/>
        </p:nvPicPr>
        <p:blipFill rotWithShape="1">
          <a:blip r:embed="rId7">
            <a:alphaModFix/>
          </a:blip>
          <a:srcRect b="24975" l="10091" r="9113" t="16535"/>
          <a:stretch/>
        </p:blipFill>
        <p:spPr>
          <a:xfrm>
            <a:off x="7619325" y="4065000"/>
            <a:ext cx="495914" cy="143350"/>
          </a:xfrm>
          <a:prstGeom prst="rect">
            <a:avLst/>
          </a:prstGeom>
          <a:noFill/>
          <a:ln>
            <a:noFill/>
          </a:ln>
        </p:spPr>
      </p:pic>
      <p:pic>
        <p:nvPicPr>
          <p:cNvPr id="213" name="Google Shape;213;p36"/>
          <p:cNvPicPr preferRelativeResize="0"/>
          <p:nvPr/>
        </p:nvPicPr>
        <p:blipFill rotWithShape="1">
          <a:blip r:embed="rId8">
            <a:alphaModFix/>
          </a:blip>
          <a:srcRect b="28137" l="11825" r="10378" t="25231"/>
          <a:stretch/>
        </p:blipFill>
        <p:spPr>
          <a:xfrm>
            <a:off x="8163925" y="4032262"/>
            <a:ext cx="872433" cy="208825"/>
          </a:xfrm>
          <a:prstGeom prst="rect">
            <a:avLst/>
          </a:prstGeom>
          <a:noFill/>
          <a:ln>
            <a:noFill/>
          </a:ln>
        </p:spPr>
      </p:pic>
      <p:sp>
        <p:nvSpPr>
          <p:cNvPr id="214" name="Google Shape;214;p36"/>
          <p:cNvSpPr txBox="1"/>
          <p:nvPr/>
        </p:nvSpPr>
        <p:spPr>
          <a:xfrm>
            <a:off x="57150" y="4782525"/>
            <a:ext cx="9029700" cy="338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000"/>
              <a:t>Diganti jadi: Hi, We help medical corporate such as clinic, hospital, and many more to scale up by providing them with our signature software namely Simedic</a:t>
            </a:r>
            <a:endParaRPr sz="1000"/>
          </a:p>
        </p:txBody>
      </p:sp>
      <p:sp>
        <p:nvSpPr>
          <p:cNvPr id="215" name="Google Shape;215;p36"/>
          <p:cNvSpPr txBox="1"/>
          <p:nvPr/>
        </p:nvSpPr>
        <p:spPr>
          <a:xfrm>
            <a:off x="5895449" y="4437513"/>
            <a:ext cx="3199200" cy="307800"/>
          </a:xfrm>
          <a:prstGeom prst="rect">
            <a:avLst/>
          </a:prstGeom>
          <a:noFill/>
          <a:ln cap="flat" cmpd="sng" w="9525">
            <a:solidFill>
              <a:srgbClr val="4A86E8"/>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800"/>
              <a:t>GANTI BACKGROUND ASSET</a:t>
            </a:r>
            <a:endParaRPr sz="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7"/>
          <p:cNvPicPr preferRelativeResize="0"/>
          <p:nvPr/>
        </p:nvPicPr>
        <p:blipFill>
          <a:blip r:embed="rId3">
            <a:alphaModFix/>
          </a:blip>
          <a:stretch>
            <a:fillRect/>
          </a:stretch>
        </p:blipFill>
        <p:spPr>
          <a:xfrm>
            <a:off x="152400" y="152400"/>
            <a:ext cx="8839201" cy="4030309"/>
          </a:xfrm>
          <a:prstGeom prst="rect">
            <a:avLst/>
          </a:prstGeom>
          <a:noFill/>
          <a:ln>
            <a:noFill/>
          </a:ln>
        </p:spPr>
      </p:pic>
      <p:sp>
        <p:nvSpPr>
          <p:cNvPr id="221" name="Google Shape;221;p37"/>
          <p:cNvSpPr txBox="1"/>
          <p:nvPr/>
        </p:nvSpPr>
        <p:spPr>
          <a:xfrm>
            <a:off x="5159150" y="318250"/>
            <a:ext cx="684000" cy="257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2" name="Google Shape;222;p37"/>
          <p:cNvSpPr txBox="1"/>
          <p:nvPr/>
        </p:nvSpPr>
        <p:spPr>
          <a:xfrm>
            <a:off x="6918075" y="273825"/>
            <a:ext cx="1146000" cy="364200"/>
          </a:xfrm>
          <a:prstGeom prst="rect">
            <a:avLst/>
          </a:prstGeom>
          <a:noFill/>
          <a:ln cap="flat" cmpd="sng" w="9525">
            <a:solidFill>
              <a:srgbClr val="1155C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3" name="Google Shape;223;p37"/>
          <p:cNvSpPr txBox="1"/>
          <p:nvPr/>
        </p:nvSpPr>
        <p:spPr>
          <a:xfrm>
            <a:off x="194700" y="4272750"/>
            <a:ext cx="3170100" cy="4002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Diganti jadi: Our History</a:t>
            </a:r>
            <a:endParaRPr/>
          </a:p>
        </p:txBody>
      </p:sp>
      <p:sp>
        <p:nvSpPr>
          <p:cNvPr id="224" name="Google Shape;224;p37"/>
          <p:cNvSpPr txBox="1"/>
          <p:nvPr/>
        </p:nvSpPr>
        <p:spPr>
          <a:xfrm>
            <a:off x="3650350" y="4272750"/>
            <a:ext cx="3045600" cy="400200"/>
          </a:xfrm>
          <a:prstGeom prst="rect">
            <a:avLst/>
          </a:prstGeom>
          <a:noFill/>
          <a:ln cap="flat" cmpd="sng" w="9525">
            <a:solidFill>
              <a:srgbClr val="1155CC"/>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Diganti jadi: Our Services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8"/>
          <p:cNvPicPr preferRelativeResize="0"/>
          <p:nvPr/>
        </p:nvPicPr>
        <p:blipFill>
          <a:blip r:embed="rId3">
            <a:alphaModFix/>
          </a:blip>
          <a:stretch>
            <a:fillRect/>
          </a:stretch>
        </p:blipFill>
        <p:spPr>
          <a:xfrm>
            <a:off x="152400" y="152400"/>
            <a:ext cx="8839201" cy="2868571"/>
          </a:xfrm>
          <a:prstGeom prst="rect">
            <a:avLst/>
          </a:prstGeom>
          <a:noFill/>
          <a:ln>
            <a:noFill/>
          </a:ln>
        </p:spPr>
      </p:pic>
      <p:sp>
        <p:nvSpPr>
          <p:cNvPr id="230" name="Google Shape;230;p38"/>
          <p:cNvSpPr txBox="1"/>
          <p:nvPr/>
        </p:nvSpPr>
        <p:spPr>
          <a:xfrm>
            <a:off x="504250" y="451500"/>
            <a:ext cx="3962100" cy="1501200"/>
          </a:xfrm>
          <a:prstGeom prst="rect">
            <a:avLst/>
          </a:prstGeom>
          <a:noFill/>
          <a:ln cap="flat" cmpd="sng" w="952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1" name="Google Shape;231;p38"/>
          <p:cNvSpPr txBox="1"/>
          <p:nvPr/>
        </p:nvSpPr>
        <p:spPr>
          <a:xfrm>
            <a:off x="416800" y="2691500"/>
            <a:ext cx="3962100" cy="2124000"/>
          </a:xfrm>
          <a:prstGeom prst="rect">
            <a:avLst/>
          </a:prstGeom>
          <a:noFill/>
          <a:ln cap="flat" cmpd="sng" w="9525">
            <a:solidFill>
              <a:srgbClr val="98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Teksnya copas diganti ini:</a:t>
            </a:r>
            <a:br>
              <a:rPr lang="en"/>
            </a:br>
            <a:r>
              <a:rPr lang="en"/>
              <a:t>Judul: </a:t>
            </a:r>
            <a:r>
              <a:rPr b="1" lang="en"/>
              <a:t>Watch our impact in the patient's life</a:t>
            </a:r>
            <a:endParaRPr b="1"/>
          </a:p>
          <a:p>
            <a:pPr indent="0" lvl="0" marL="0" rtl="0" algn="l">
              <a:spcBef>
                <a:spcPts val="0"/>
              </a:spcBef>
              <a:spcAft>
                <a:spcPts val="0"/>
              </a:spcAft>
              <a:buNone/>
            </a:pPr>
            <a:r>
              <a:rPr lang="en"/>
              <a:t>Deskripsi: We are a a full-service for software and driver lab connections With single integrations system, more than 30 healt services like hospital, klinik, and a national class medical, we provide innovative, technologically advanced care on a patient-friendly.</a:t>
            </a:r>
            <a:endParaRPr/>
          </a:p>
        </p:txBody>
      </p:sp>
      <p:sp>
        <p:nvSpPr>
          <p:cNvPr id="232" name="Google Shape;232;p38"/>
          <p:cNvSpPr txBox="1"/>
          <p:nvPr/>
        </p:nvSpPr>
        <p:spPr>
          <a:xfrm>
            <a:off x="495350" y="2006100"/>
            <a:ext cx="1883400" cy="4086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3" name="Google Shape;233;p38"/>
          <p:cNvSpPr txBox="1"/>
          <p:nvPr/>
        </p:nvSpPr>
        <p:spPr>
          <a:xfrm>
            <a:off x="4663050" y="2691500"/>
            <a:ext cx="3658500" cy="6156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Button link diarahkan ke: </a:t>
            </a:r>
            <a:r>
              <a:rPr lang="en" u="sng">
                <a:solidFill>
                  <a:schemeClr val="hlink"/>
                </a:solidFill>
                <a:hlinkClick r:id="rId4"/>
              </a:rPr>
              <a:t>mailto:karyahadejun@gmail.com</a:t>
            </a:r>
            <a:endParaRPr/>
          </a:p>
        </p:txBody>
      </p:sp>
      <p:sp>
        <p:nvSpPr>
          <p:cNvPr id="234" name="Google Shape;234;p38"/>
          <p:cNvSpPr txBox="1"/>
          <p:nvPr/>
        </p:nvSpPr>
        <p:spPr>
          <a:xfrm>
            <a:off x="4768275" y="327125"/>
            <a:ext cx="4122000" cy="20877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35" name="Google Shape;235;p38"/>
          <p:cNvSpPr txBox="1"/>
          <p:nvPr/>
        </p:nvSpPr>
        <p:spPr>
          <a:xfrm>
            <a:off x="4663050" y="3419950"/>
            <a:ext cx="4122000" cy="4002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t>Ganti asset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9"/>
          <p:cNvSpPr txBox="1"/>
          <p:nvPr>
            <p:ph type="title"/>
          </p:nvPr>
        </p:nvSpPr>
        <p:spPr>
          <a:xfrm>
            <a:off x="311700" y="445025"/>
            <a:ext cx="8679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52473"/>
              <a:buNone/>
            </a:pPr>
            <a:r>
              <a:rPr lang="en" sz="1698"/>
              <a:t>HALAMAN INI DIHIDE MUNCUL KETIKA ORANG KETIK MENU CONTACT. Datanya dikirim ke email: </a:t>
            </a:r>
            <a:r>
              <a:rPr lang="en" sz="1400" u="sng">
                <a:solidFill>
                  <a:schemeClr val="accent5"/>
                </a:solidFill>
                <a:hlinkClick r:id="rId3">
                  <a:extLst>
                    <a:ext uri="{A12FA001-AC4F-418D-AE19-62706E023703}">
                      <ahyp:hlinkClr val="tx"/>
                    </a:ext>
                  </a:extLst>
                </a:hlinkClick>
              </a:rPr>
              <a:t>karyahadejun@gmail.com</a:t>
            </a:r>
            <a:endParaRPr sz="1698"/>
          </a:p>
        </p:txBody>
      </p:sp>
      <p:pic>
        <p:nvPicPr>
          <p:cNvPr id="241" name="Google Shape;241;p39"/>
          <p:cNvPicPr preferRelativeResize="0"/>
          <p:nvPr/>
        </p:nvPicPr>
        <p:blipFill>
          <a:blip r:embed="rId4">
            <a:alphaModFix/>
          </a:blip>
          <a:stretch>
            <a:fillRect/>
          </a:stretch>
        </p:blipFill>
        <p:spPr>
          <a:xfrm>
            <a:off x="152400" y="1170125"/>
            <a:ext cx="8839201" cy="368906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DITAKE OUT DIGANTI OUR PRODUCT</a:t>
            </a:r>
            <a:endParaRPr/>
          </a:p>
        </p:txBody>
      </p:sp>
      <p:pic>
        <p:nvPicPr>
          <p:cNvPr id="247" name="Google Shape;247;p40"/>
          <p:cNvPicPr preferRelativeResize="0"/>
          <p:nvPr/>
        </p:nvPicPr>
        <p:blipFill>
          <a:blip r:embed="rId3">
            <a:alphaModFix/>
          </a:blip>
          <a:stretch>
            <a:fillRect/>
          </a:stretch>
        </p:blipFill>
        <p:spPr>
          <a:xfrm>
            <a:off x="366775" y="1017725"/>
            <a:ext cx="4397601" cy="1648275"/>
          </a:xfrm>
          <a:prstGeom prst="rect">
            <a:avLst/>
          </a:prstGeom>
          <a:noFill/>
          <a:ln>
            <a:noFill/>
          </a:ln>
        </p:spPr>
      </p:pic>
      <p:pic>
        <p:nvPicPr>
          <p:cNvPr id="248" name="Google Shape;248;p40"/>
          <p:cNvPicPr preferRelativeResize="0"/>
          <p:nvPr/>
        </p:nvPicPr>
        <p:blipFill>
          <a:blip r:embed="rId4">
            <a:alphaModFix/>
          </a:blip>
          <a:stretch>
            <a:fillRect/>
          </a:stretch>
        </p:blipFill>
        <p:spPr>
          <a:xfrm>
            <a:off x="4915075" y="1066101"/>
            <a:ext cx="3771949" cy="1648276"/>
          </a:xfrm>
          <a:prstGeom prst="rect">
            <a:avLst/>
          </a:prstGeom>
          <a:noFill/>
          <a:ln>
            <a:noFill/>
          </a:ln>
        </p:spPr>
      </p:pic>
      <p:pic>
        <p:nvPicPr>
          <p:cNvPr id="249" name="Google Shape;249;p40"/>
          <p:cNvPicPr preferRelativeResize="0"/>
          <p:nvPr/>
        </p:nvPicPr>
        <p:blipFill>
          <a:blip r:embed="rId5">
            <a:alphaModFix/>
          </a:blip>
          <a:stretch>
            <a:fillRect/>
          </a:stretch>
        </p:blipFill>
        <p:spPr>
          <a:xfrm>
            <a:off x="377275" y="2866775"/>
            <a:ext cx="4488724" cy="1648275"/>
          </a:xfrm>
          <a:prstGeom prst="rect">
            <a:avLst/>
          </a:prstGeom>
          <a:noFill/>
          <a:ln>
            <a:noFill/>
          </a:ln>
        </p:spPr>
      </p:pic>
      <p:pic>
        <p:nvPicPr>
          <p:cNvPr id="250" name="Google Shape;250;p40"/>
          <p:cNvPicPr preferRelativeResize="0"/>
          <p:nvPr/>
        </p:nvPicPr>
        <p:blipFill>
          <a:blip r:embed="rId6">
            <a:alphaModFix/>
          </a:blip>
          <a:stretch>
            <a:fillRect/>
          </a:stretch>
        </p:blipFill>
        <p:spPr>
          <a:xfrm>
            <a:off x="4807025" y="3038450"/>
            <a:ext cx="4336974" cy="12450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54" name="Shape 254"/>
        <p:cNvGrpSpPr/>
        <p:nvPr/>
      </p:nvGrpSpPr>
      <p:grpSpPr>
        <a:xfrm>
          <a:off x="0" y="0"/>
          <a:ext cx="0" cy="0"/>
          <a:chOff x="0" y="0"/>
          <a:chExt cx="0" cy="0"/>
        </a:xfrm>
      </p:grpSpPr>
      <p:sp>
        <p:nvSpPr>
          <p:cNvPr id="255" name="Google Shape;255;p41"/>
          <p:cNvSpPr/>
          <p:nvPr/>
        </p:nvSpPr>
        <p:spPr>
          <a:xfrm>
            <a:off x="2785212" y="1428525"/>
            <a:ext cx="4142100" cy="2359200"/>
          </a:xfrm>
          <a:prstGeom prst="roundRect">
            <a:avLst>
              <a:gd fmla="val 1184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1"/>
          <p:cNvSpPr txBox="1"/>
          <p:nvPr>
            <p:ph type="title"/>
          </p:nvPr>
        </p:nvSpPr>
        <p:spPr>
          <a:xfrm>
            <a:off x="3397169" y="2151150"/>
            <a:ext cx="4230300" cy="841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Our Product</a:t>
            </a:r>
            <a:endParaRPr/>
          </a:p>
        </p:txBody>
      </p:sp>
      <p:sp>
        <p:nvSpPr>
          <p:cNvPr id="257" name="Google Shape;257;p41"/>
          <p:cNvSpPr/>
          <p:nvPr/>
        </p:nvSpPr>
        <p:spPr>
          <a:xfrm>
            <a:off x="2397600" y="1030037"/>
            <a:ext cx="809100" cy="8091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1"/>
          <p:cNvSpPr txBox="1"/>
          <p:nvPr>
            <p:ph idx="2" type="title"/>
          </p:nvPr>
        </p:nvSpPr>
        <p:spPr>
          <a:xfrm>
            <a:off x="2448025" y="1222975"/>
            <a:ext cx="708300" cy="42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259" name="Google Shape;259;p41"/>
          <p:cNvGrpSpPr/>
          <p:nvPr/>
        </p:nvGrpSpPr>
        <p:grpSpPr>
          <a:xfrm>
            <a:off x="5647212" y="3547687"/>
            <a:ext cx="747900" cy="457500"/>
            <a:chOff x="5549225" y="3480787"/>
            <a:chExt cx="747900" cy="457500"/>
          </a:xfrm>
        </p:grpSpPr>
        <p:grpSp>
          <p:nvGrpSpPr>
            <p:cNvPr id="260" name="Google Shape;260;p41"/>
            <p:cNvGrpSpPr/>
            <p:nvPr/>
          </p:nvGrpSpPr>
          <p:grpSpPr>
            <a:xfrm>
              <a:off x="5549225" y="3480787"/>
              <a:ext cx="747900" cy="457500"/>
              <a:chOff x="5549225" y="3480787"/>
              <a:chExt cx="747900" cy="457500"/>
            </a:xfrm>
          </p:grpSpPr>
          <p:sp>
            <p:nvSpPr>
              <p:cNvPr id="261" name="Google Shape;261;p41"/>
              <p:cNvSpPr/>
              <p:nvPr/>
            </p:nvSpPr>
            <p:spPr>
              <a:xfrm>
                <a:off x="5549225" y="3480787"/>
                <a:ext cx="747900" cy="457500"/>
              </a:xfrm>
              <a:prstGeom prst="roundRect">
                <a:avLst>
                  <a:gd fmla="val 50000" name="adj"/>
                </a:avLst>
              </a:prstGeom>
              <a:solidFill>
                <a:schemeClr val="accent2"/>
              </a:solidFill>
              <a:ln>
                <a:noFill/>
              </a:ln>
              <a:effectLst>
                <a:outerShdw blurRad="214313" rotWithShape="0" algn="bl" dir="5400000" dist="95250">
                  <a:schemeClr val="accent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1"/>
              <p:cNvSpPr/>
              <p:nvPr/>
            </p:nvSpPr>
            <p:spPr>
              <a:xfrm rot="-5400000">
                <a:off x="5911966" y="3604646"/>
                <a:ext cx="22418" cy="209781"/>
              </a:xfrm>
              <a:custGeom>
                <a:rect b="b" l="l" r="r" t="t"/>
                <a:pathLst>
                  <a:path extrusionOk="0" h="3799" w="406">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1"/>
              <p:cNvSpPr/>
              <p:nvPr/>
            </p:nvSpPr>
            <p:spPr>
              <a:xfrm rot="-5400000">
                <a:off x="5873123" y="3654538"/>
                <a:ext cx="199887" cy="109998"/>
              </a:xfrm>
              <a:custGeom>
                <a:rect b="b" l="l" r="r" t="t"/>
                <a:pathLst>
                  <a:path extrusionOk="0" h="1992" w="362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41">
              <a:hlinkClick action="ppaction://hlinkshowjump?jump=nextslide"/>
            </p:cNvPr>
            <p:cNvSpPr/>
            <p:nvPr/>
          </p:nvSpPr>
          <p:spPr>
            <a:xfrm>
              <a:off x="5549225" y="3480787"/>
              <a:ext cx="747900" cy="4575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p42"/>
          <p:cNvSpPr/>
          <p:nvPr/>
        </p:nvSpPr>
        <p:spPr>
          <a:xfrm>
            <a:off x="4826100" y="2978875"/>
            <a:ext cx="3604800" cy="1626900"/>
          </a:xfrm>
          <a:prstGeom prst="roundRect">
            <a:avLst>
              <a:gd fmla="val 11841"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2"/>
          <p:cNvSpPr txBox="1"/>
          <p:nvPr>
            <p:ph type="title"/>
          </p:nvPr>
        </p:nvSpPr>
        <p:spPr>
          <a:xfrm>
            <a:off x="5045400" y="3155125"/>
            <a:ext cx="3163800" cy="127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Simedic</a:t>
            </a:r>
            <a:r>
              <a:rPr lang="en" sz="2400"/>
              <a:t> </a:t>
            </a:r>
            <a:r>
              <a:rPr lang="en"/>
              <a:t>I</a:t>
            </a:r>
            <a:r>
              <a:rPr lang="en" sz="2400"/>
              <a:t>s </a:t>
            </a:r>
            <a:r>
              <a:rPr lang="en"/>
              <a:t>future for health services</a:t>
            </a:r>
            <a:endParaRPr sz="2400"/>
          </a:p>
        </p:txBody>
      </p:sp>
      <p:grpSp>
        <p:nvGrpSpPr>
          <p:cNvPr id="271" name="Google Shape;271;p42"/>
          <p:cNvGrpSpPr/>
          <p:nvPr/>
        </p:nvGrpSpPr>
        <p:grpSpPr>
          <a:xfrm>
            <a:off x="7461300" y="4375350"/>
            <a:ext cx="747900" cy="457500"/>
            <a:chOff x="7528025" y="4373800"/>
            <a:chExt cx="747900" cy="457500"/>
          </a:xfrm>
        </p:grpSpPr>
        <p:grpSp>
          <p:nvGrpSpPr>
            <p:cNvPr id="272" name="Google Shape;272;p42"/>
            <p:cNvGrpSpPr/>
            <p:nvPr/>
          </p:nvGrpSpPr>
          <p:grpSpPr>
            <a:xfrm>
              <a:off x="7528025" y="4373800"/>
              <a:ext cx="747900" cy="457500"/>
              <a:chOff x="7528025" y="4373800"/>
              <a:chExt cx="747900" cy="457500"/>
            </a:xfrm>
          </p:grpSpPr>
          <p:sp>
            <p:nvSpPr>
              <p:cNvPr id="273" name="Google Shape;273;p42"/>
              <p:cNvSpPr/>
              <p:nvPr/>
            </p:nvSpPr>
            <p:spPr>
              <a:xfrm>
                <a:off x="7528025" y="4373800"/>
                <a:ext cx="747900" cy="457500"/>
              </a:xfrm>
              <a:prstGeom prst="roundRect">
                <a:avLst>
                  <a:gd fmla="val 50000" name="adj"/>
                </a:avLst>
              </a:prstGeom>
              <a:solidFill>
                <a:schemeClr val="accent2"/>
              </a:solidFill>
              <a:ln>
                <a:noFill/>
              </a:ln>
              <a:effectLst>
                <a:outerShdw blurRad="214313" rotWithShape="0" algn="bl" dir="5400000" dist="95250">
                  <a:schemeClr val="accent2">
                    <a:alpha val="3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42"/>
              <p:cNvSpPr/>
              <p:nvPr/>
            </p:nvSpPr>
            <p:spPr>
              <a:xfrm rot="-5400000">
                <a:off x="7890766" y="4499210"/>
                <a:ext cx="22418" cy="209781"/>
              </a:xfrm>
              <a:custGeom>
                <a:rect b="b" l="l" r="r" t="t"/>
                <a:pathLst>
                  <a:path extrusionOk="0" h="3799" w="406">
                    <a:moveTo>
                      <a:pt x="203" y="0"/>
                    </a:moveTo>
                    <a:cubicBezTo>
                      <a:pt x="96" y="0"/>
                      <a:pt x="1" y="96"/>
                      <a:pt x="1" y="203"/>
                    </a:cubicBezTo>
                    <a:lnTo>
                      <a:pt x="1" y="3596"/>
                    </a:lnTo>
                    <a:cubicBezTo>
                      <a:pt x="1" y="3715"/>
                      <a:pt x="96" y="3798"/>
                      <a:pt x="203" y="3798"/>
                    </a:cubicBezTo>
                    <a:cubicBezTo>
                      <a:pt x="310" y="3798"/>
                      <a:pt x="406" y="3715"/>
                      <a:pt x="406" y="3608"/>
                    </a:cubicBezTo>
                    <a:lnTo>
                      <a:pt x="406" y="203"/>
                    </a:lnTo>
                    <a:cubicBezTo>
                      <a:pt x="406" y="96"/>
                      <a:pt x="310" y="0"/>
                      <a:pt x="20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42"/>
              <p:cNvSpPr/>
              <p:nvPr/>
            </p:nvSpPr>
            <p:spPr>
              <a:xfrm rot="-5400000">
                <a:off x="7851923" y="4549101"/>
                <a:ext cx="199887" cy="109998"/>
              </a:xfrm>
              <a:custGeom>
                <a:rect b="b" l="l" r="r" t="t"/>
                <a:pathLst>
                  <a:path extrusionOk="0" h="1992" w="3620">
                    <a:moveTo>
                      <a:pt x="221" y="0"/>
                    </a:moveTo>
                    <a:cubicBezTo>
                      <a:pt x="170" y="0"/>
                      <a:pt x="120" y="21"/>
                      <a:pt x="84" y="63"/>
                    </a:cubicBezTo>
                    <a:cubicBezTo>
                      <a:pt x="0" y="134"/>
                      <a:pt x="0" y="265"/>
                      <a:pt x="84" y="348"/>
                    </a:cubicBezTo>
                    <a:lnTo>
                      <a:pt x="1667" y="1932"/>
                    </a:lnTo>
                    <a:cubicBezTo>
                      <a:pt x="1715" y="1979"/>
                      <a:pt x="1763" y="1991"/>
                      <a:pt x="1810" y="1991"/>
                    </a:cubicBezTo>
                    <a:cubicBezTo>
                      <a:pt x="1858" y="1991"/>
                      <a:pt x="1917" y="1979"/>
                      <a:pt x="1953" y="1932"/>
                    </a:cubicBezTo>
                    <a:lnTo>
                      <a:pt x="3537" y="348"/>
                    </a:lnTo>
                    <a:cubicBezTo>
                      <a:pt x="3620" y="265"/>
                      <a:pt x="3620" y="134"/>
                      <a:pt x="3537" y="63"/>
                    </a:cubicBezTo>
                    <a:cubicBezTo>
                      <a:pt x="3501" y="21"/>
                      <a:pt x="3450" y="0"/>
                      <a:pt x="3400" y="0"/>
                    </a:cubicBezTo>
                    <a:cubicBezTo>
                      <a:pt x="3349" y="0"/>
                      <a:pt x="3298" y="21"/>
                      <a:pt x="3263" y="63"/>
                    </a:cubicBezTo>
                    <a:lnTo>
                      <a:pt x="1810" y="1515"/>
                    </a:lnTo>
                    <a:lnTo>
                      <a:pt x="358" y="63"/>
                    </a:lnTo>
                    <a:cubicBezTo>
                      <a:pt x="322" y="21"/>
                      <a:pt x="271" y="0"/>
                      <a:pt x="22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6" name="Google Shape;276;p42">
              <a:hlinkClick action="ppaction://hlinkshowjump?jump=nextslide"/>
            </p:cNvPr>
            <p:cNvSpPr/>
            <p:nvPr/>
          </p:nvSpPr>
          <p:spPr>
            <a:xfrm>
              <a:off x="7528025" y="4373800"/>
              <a:ext cx="747900" cy="457500"/>
            </a:xfrm>
            <a:prstGeom prst="roundRect">
              <a:avLst>
                <a:gd fmla="val 50000"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edical Technology Advances by Slidesgo">
  <a:themeElements>
    <a:clrScheme name="Simple Light">
      <a:dk1>
        <a:srgbClr val="1F2B6C"/>
      </a:dk1>
      <a:lt1>
        <a:srgbClr val="FFFFFF"/>
      </a:lt1>
      <a:dk2>
        <a:srgbClr val="000000"/>
      </a:dk2>
      <a:lt2>
        <a:srgbClr val="EEEEEE"/>
      </a:lt2>
      <a:accent1>
        <a:srgbClr val="E7F7FF"/>
      </a:accent1>
      <a:accent2>
        <a:srgbClr val="159FED"/>
      </a:accent2>
      <a:accent3>
        <a:srgbClr val="73E1CD"/>
      </a:accent3>
      <a:accent4>
        <a:srgbClr val="8292E8"/>
      </a:accent4>
      <a:accent5>
        <a:srgbClr val="8292E8"/>
      </a:accent5>
      <a:accent6>
        <a:srgbClr val="1F2B6C"/>
      </a:accent6>
      <a:hlink>
        <a:srgbClr val="1F2B6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